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Lst>
  <p:sldSz cy="5143500" cx="9144000"/>
  <p:notesSz cx="6858000" cy="9144000"/>
  <p:embeddedFontLst>
    <p:embeddedFont>
      <p:font typeface="Caveat"/>
      <p:regular r:id="rId13"/>
      <p:bold r:id="rId14"/>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 uri="GoogleSlidesCustomDataVersion2">
      <go:slidesCustomData xmlns:go="http://customooxmlschemas.google.com/" r:id="rId15" roundtripDataSignature="AMtx7mgbfld8sld6LxUYQraSteoFJgDcS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font" Target="fonts/Caveat-regular.fntdata"/><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customschemas.google.com/relationships/presentationmetadata" Target="metadata"/><Relationship Id="rId14" Type="http://schemas.openxmlformats.org/officeDocument/2006/relationships/font" Target="fonts/Caveat-bold.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1: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2" name="Google Shape;52;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p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4" name="Google Shape;64;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p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70" name="Google Shape;70;p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82" name="Google Shape;82;p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 name="Shape 89"/>
        <p:cNvGrpSpPr/>
        <p:nvPr/>
      </p:nvGrpSpPr>
      <p:grpSpPr>
        <a:xfrm>
          <a:off x="0" y="0"/>
          <a:ext cx="0" cy="0"/>
          <a:chOff x="0" y="0"/>
          <a:chExt cx="0" cy="0"/>
        </a:xfrm>
      </p:grpSpPr>
      <p:sp>
        <p:nvSpPr>
          <p:cNvPr id="90" name="Google Shape;90;p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91" name="Google Shape;91;p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p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97" name="Google Shape;97;p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2" name="Shape 102"/>
        <p:cNvGrpSpPr/>
        <p:nvPr/>
      </p:nvGrpSpPr>
      <p:grpSpPr>
        <a:xfrm>
          <a:off x="0" y="0"/>
          <a:ext cx="0" cy="0"/>
          <a:chOff x="0" y="0"/>
          <a:chExt cx="0" cy="0"/>
        </a:xfrm>
      </p:grpSpPr>
      <p:sp>
        <p:nvSpPr>
          <p:cNvPr id="103" name="Google Shape;103;p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04" name="Google Shape;104;p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9"/>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11" name="Google Shape;11;p9"/>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9"/>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3" name="Shape 43"/>
        <p:cNvGrpSpPr/>
        <p:nvPr/>
      </p:nvGrpSpPr>
      <p:grpSpPr>
        <a:xfrm>
          <a:off x="0" y="0"/>
          <a:ext cx="0" cy="0"/>
          <a:chOff x="0" y="0"/>
          <a:chExt cx="0" cy="0"/>
        </a:xfrm>
      </p:grpSpPr>
      <p:sp>
        <p:nvSpPr>
          <p:cNvPr id="44" name="Google Shape;44;p18"/>
          <p:cNvSpPr txBox="1"/>
          <p:nvPr>
            <p:ph idx="1" type="body"/>
          </p:nvPr>
        </p:nvSpPr>
        <p:spPr>
          <a:xfrm>
            <a:off x="311700" y="4230575"/>
            <a:ext cx="5998800" cy="605100"/>
          </a:xfrm>
          <a:prstGeom prst="rect">
            <a:avLst/>
          </a:prstGeom>
          <a:noFill/>
          <a:ln>
            <a:noFill/>
          </a:ln>
        </p:spPr>
        <p:txBody>
          <a:bodyPr anchorCtr="0" anchor="ctr" bIns="91425" lIns="91425" spcFirstLastPara="1" rIns="91425" wrap="square" tIns="91425">
            <a:normAutofit/>
          </a:bodyPr>
          <a:lstStyle>
            <a:lvl1pPr indent="-228600" lvl="0" marL="457200" algn="l">
              <a:lnSpc>
                <a:spcPct val="100000"/>
              </a:lnSpc>
              <a:spcBef>
                <a:spcPts val="0"/>
              </a:spcBef>
              <a:spcAft>
                <a:spcPts val="0"/>
              </a:spcAft>
              <a:buSzPts val="1800"/>
              <a:buNone/>
              <a:defRPr/>
            </a:lvl1pPr>
          </a:lstStyle>
          <a:p/>
        </p:txBody>
      </p:sp>
      <p:sp>
        <p:nvSpPr>
          <p:cNvPr id="45" name="Google Shape;45;p1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6" name="Shape 46"/>
        <p:cNvGrpSpPr/>
        <p:nvPr/>
      </p:nvGrpSpPr>
      <p:grpSpPr>
        <a:xfrm>
          <a:off x="0" y="0"/>
          <a:ext cx="0" cy="0"/>
          <a:chOff x="0" y="0"/>
          <a:chExt cx="0" cy="0"/>
        </a:xfrm>
      </p:grpSpPr>
      <p:sp>
        <p:nvSpPr>
          <p:cNvPr id="47" name="Google Shape;47;p19"/>
          <p:cNvSpPr txBox="1"/>
          <p:nvPr>
            <p:ph hasCustomPrompt="1" type="title"/>
          </p:nvPr>
        </p:nvSpPr>
        <p:spPr>
          <a:xfrm>
            <a:off x="311700" y="1106125"/>
            <a:ext cx="8520600" cy="19635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8" name="Google Shape;48;p19"/>
          <p:cNvSpPr txBox="1"/>
          <p:nvPr>
            <p:ph idx="1" type="body"/>
          </p:nvPr>
        </p:nvSpPr>
        <p:spPr>
          <a:xfrm>
            <a:off x="311700" y="3152225"/>
            <a:ext cx="8520600" cy="1300800"/>
          </a:xfrm>
          <a:prstGeom prst="rect">
            <a:avLst/>
          </a:prstGeom>
          <a:noFill/>
          <a:ln>
            <a:noFill/>
          </a:ln>
        </p:spPr>
        <p:txBody>
          <a:bodyPr anchorCtr="0" anchor="t" bIns="91425" lIns="91425" spcFirstLastPara="1" rIns="91425" wrap="square" tIns="91425">
            <a:normAutofit/>
          </a:bodyPr>
          <a:lstStyle>
            <a:lvl1pPr indent="-342900" lvl="0" marL="457200" algn="ctr">
              <a:lnSpc>
                <a:spcPct val="115000"/>
              </a:lnSpc>
              <a:spcBef>
                <a:spcPts val="0"/>
              </a:spcBef>
              <a:spcAft>
                <a:spcPts val="0"/>
              </a:spcAft>
              <a:buSzPts val="1800"/>
              <a:buChar char="●"/>
              <a:defRPr/>
            </a:lvl1pPr>
            <a:lvl2pPr indent="-317500" lvl="1" marL="914400" algn="ctr">
              <a:lnSpc>
                <a:spcPct val="115000"/>
              </a:lnSpc>
              <a:spcBef>
                <a:spcPts val="0"/>
              </a:spcBef>
              <a:spcAft>
                <a:spcPts val="0"/>
              </a:spcAft>
              <a:buSzPts val="1400"/>
              <a:buChar char="○"/>
              <a:defRPr/>
            </a:lvl2pPr>
            <a:lvl3pPr indent="-317500" lvl="2" marL="1371600" algn="ctr">
              <a:lnSpc>
                <a:spcPct val="115000"/>
              </a:lnSpc>
              <a:spcBef>
                <a:spcPts val="0"/>
              </a:spcBef>
              <a:spcAft>
                <a:spcPts val="0"/>
              </a:spcAft>
              <a:buSzPts val="1400"/>
              <a:buChar char="■"/>
              <a:defRPr/>
            </a:lvl3pPr>
            <a:lvl4pPr indent="-317500" lvl="3" marL="1828800" algn="ctr">
              <a:lnSpc>
                <a:spcPct val="115000"/>
              </a:lnSpc>
              <a:spcBef>
                <a:spcPts val="0"/>
              </a:spcBef>
              <a:spcAft>
                <a:spcPts val="0"/>
              </a:spcAft>
              <a:buSzPts val="1400"/>
              <a:buChar char="●"/>
              <a:defRPr/>
            </a:lvl4pPr>
            <a:lvl5pPr indent="-317500" lvl="4" marL="2286000" algn="ctr">
              <a:lnSpc>
                <a:spcPct val="115000"/>
              </a:lnSpc>
              <a:spcBef>
                <a:spcPts val="0"/>
              </a:spcBef>
              <a:spcAft>
                <a:spcPts val="0"/>
              </a:spcAft>
              <a:buSzPts val="1400"/>
              <a:buChar char="○"/>
              <a:defRPr/>
            </a:lvl5pPr>
            <a:lvl6pPr indent="-317500" lvl="5" marL="2743200" algn="ctr">
              <a:lnSpc>
                <a:spcPct val="115000"/>
              </a:lnSpc>
              <a:spcBef>
                <a:spcPts val="0"/>
              </a:spcBef>
              <a:spcAft>
                <a:spcPts val="0"/>
              </a:spcAft>
              <a:buSzPts val="1400"/>
              <a:buChar char="■"/>
              <a:defRPr/>
            </a:lvl6pPr>
            <a:lvl7pPr indent="-317500" lvl="6" marL="3200400" algn="ctr">
              <a:lnSpc>
                <a:spcPct val="115000"/>
              </a:lnSpc>
              <a:spcBef>
                <a:spcPts val="0"/>
              </a:spcBef>
              <a:spcAft>
                <a:spcPts val="0"/>
              </a:spcAft>
              <a:buSzPts val="1400"/>
              <a:buChar char="●"/>
              <a:defRPr/>
            </a:lvl7pPr>
            <a:lvl8pPr indent="-317500" lvl="7" marL="3657600" algn="ctr">
              <a:lnSpc>
                <a:spcPct val="115000"/>
              </a:lnSpc>
              <a:spcBef>
                <a:spcPts val="0"/>
              </a:spcBef>
              <a:spcAft>
                <a:spcPts val="0"/>
              </a:spcAft>
              <a:buSzPts val="1400"/>
              <a:buChar char="○"/>
              <a:defRPr/>
            </a:lvl8pPr>
            <a:lvl9pPr indent="-317500" lvl="8" marL="4114800" algn="ctr">
              <a:lnSpc>
                <a:spcPct val="115000"/>
              </a:lnSpc>
              <a:spcBef>
                <a:spcPts val="0"/>
              </a:spcBef>
              <a:spcAft>
                <a:spcPts val="0"/>
              </a:spcAft>
              <a:buSzPts val="1400"/>
              <a:buChar char="■"/>
              <a:defRPr/>
            </a:lvl9pPr>
          </a:lstStyle>
          <a:p/>
        </p:txBody>
      </p:sp>
      <p:sp>
        <p:nvSpPr>
          <p:cNvPr id="49" name="Google Shape;49;p19"/>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3" name="Shape 13"/>
        <p:cNvGrpSpPr/>
        <p:nvPr/>
      </p:nvGrpSpPr>
      <p:grpSpPr>
        <a:xfrm>
          <a:off x="0" y="0"/>
          <a:ext cx="0" cy="0"/>
          <a:chOff x="0" y="0"/>
          <a:chExt cx="0" cy="0"/>
        </a:xfrm>
      </p:grpSpPr>
      <p:sp>
        <p:nvSpPr>
          <p:cNvPr id="14" name="Google Shape;14;p10"/>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5" name="Google Shape;15;p10"/>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16" name="Google Shape;16;p10"/>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7" name="Shape 17"/>
        <p:cNvGrpSpPr/>
        <p:nvPr/>
      </p:nvGrpSpPr>
      <p:grpSpPr>
        <a:xfrm>
          <a:off x="0" y="0"/>
          <a:ext cx="0" cy="0"/>
          <a:chOff x="0" y="0"/>
          <a:chExt cx="0" cy="0"/>
        </a:xfrm>
      </p:grpSpPr>
      <p:sp>
        <p:nvSpPr>
          <p:cNvPr id="18" name="Google Shape;18;p1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9" name="Shape 19"/>
        <p:cNvGrpSpPr/>
        <p:nvPr/>
      </p:nvGrpSpPr>
      <p:grpSpPr>
        <a:xfrm>
          <a:off x="0" y="0"/>
          <a:ext cx="0" cy="0"/>
          <a:chOff x="0" y="0"/>
          <a:chExt cx="0" cy="0"/>
        </a:xfrm>
      </p:grpSpPr>
      <p:sp>
        <p:nvSpPr>
          <p:cNvPr id="20" name="Google Shape;20;p12"/>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p:txBody>
      </p:sp>
      <p:sp>
        <p:nvSpPr>
          <p:cNvPr id="21" name="Google Shape;21;p12"/>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2" name="Shape 22"/>
        <p:cNvGrpSpPr/>
        <p:nvPr/>
      </p:nvGrpSpPr>
      <p:grpSpPr>
        <a:xfrm>
          <a:off x="0" y="0"/>
          <a:ext cx="0" cy="0"/>
          <a:chOff x="0" y="0"/>
          <a:chExt cx="0" cy="0"/>
        </a:xfrm>
      </p:grpSpPr>
      <p:sp>
        <p:nvSpPr>
          <p:cNvPr id="23" name="Google Shape;23;p13"/>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4" name="Google Shape;24;p13"/>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rm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25" name="Google Shape;25;p13"/>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rm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26" name="Google Shape;26;p1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7" name="Shape 27"/>
        <p:cNvGrpSpPr/>
        <p:nvPr/>
      </p:nvGrpSpPr>
      <p:grpSpPr>
        <a:xfrm>
          <a:off x="0" y="0"/>
          <a:ext cx="0" cy="0"/>
          <a:chOff x="0" y="0"/>
          <a:chExt cx="0" cy="0"/>
        </a:xfrm>
      </p:grpSpPr>
      <p:sp>
        <p:nvSpPr>
          <p:cNvPr id="28" name="Google Shape;28;p14"/>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9" name="Google Shape;29;p14"/>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0" name="Shape 30"/>
        <p:cNvGrpSpPr/>
        <p:nvPr/>
      </p:nvGrpSpPr>
      <p:grpSpPr>
        <a:xfrm>
          <a:off x="0" y="0"/>
          <a:ext cx="0" cy="0"/>
          <a:chOff x="0" y="0"/>
          <a:chExt cx="0" cy="0"/>
        </a:xfrm>
      </p:grpSpPr>
      <p:sp>
        <p:nvSpPr>
          <p:cNvPr id="31" name="Google Shape;31;p15"/>
          <p:cNvSpPr txBox="1"/>
          <p:nvPr>
            <p:ph type="title"/>
          </p:nvPr>
        </p:nvSpPr>
        <p:spPr>
          <a:xfrm>
            <a:off x="311700" y="555600"/>
            <a:ext cx="2808000" cy="755700"/>
          </a:xfrm>
          <a:prstGeom prst="rect">
            <a:avLst/>
          </a:prstGeom>
          <a:noFill/>
          <a:ln>
            <a:noFill/>
          </a:ln>
        </p:spPr>
        <p:txBody>
          <a:bodyPr anchorCtr="0" anchor="b" bIns="91425" lIns="91425" spcFirstLastPara="1" rIns="91425" wrap="square" tIns="91425">
            <a:norm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32" name="Google Shape;32;p15"/>
          <p:cNvSpPr txBox="1"/>
          <p:nvPr>
            <p:ph idx="1" type="body"/>
          </p:nvPr>
        </p:nvSpPr>
        <p:spPr>
          <a:xfrm>
            <a:off x="311700" y="1389600"/>
            <a:ext cx="2808000" cy="3179400"/>
          </a:xfrm>
          <a:prstGeom prst="rect">
            <a:avLst/>
          </a:prstGeom>
          <a:noFill/>
          <a:ln>
            <a:noFill/>
          </a:ln>
        </p:spPr>
        <p:txBody>
          <a:bodyPr anchorCtr="0" anchor="t" bIns="91425" lIns="91425" spcFirstLastPara="1" rIns="91425" wrap="square" tIns="91425">
            <a:normAutofit/>
          </a:bodyPr>
          <a:lstStyle>
            <a:lvl1pPr indent="-304800" lvl="0" marL="457200" algn="l">
              <a:lnSpc>
                <a:spcPct val="115000"/>
              </a:lnSpc>
              <a:spcBef>
                <a:spcPts val="0"/>
              </a:spcBef>
              <a:spcAft>
                <a:spcPts val="0"/>
              </a:spcAft>
              <a:buSzPts val="1200"/>
              <a:buChar char="●"/>
              <a:defRPr sz="12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33" name="Google Shape;33;p15"/>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4" name="Shape 34"/>
        <p:cNvGrpSpPr/>
        <p:nvPr/>
      </p:nvGrpSpPr>
      <p:grpSpPr>
        <a:xfrm>
          <a:off x="0" y="0"/>
          <a:ext cx="0" cy="0"/>
          <a:chOff x="0" y="0"/>
          <a:chExt cx="0" cy="0"/>
        </a:xfrm>
      </p:grpSpPr>
      <p:sp>
        <p:nvSpPr>
          <p:cNvPr id="35" name="Google Shape;35;p16"/>
          <p:cNvSpPr txBox="1"/>
          <p:nvPr>
            <p:ph type="title"/>
          </p:nvPr>
        </p:nvSpPr>
        <p:spPr>
          <a:xfrm>
            <a:off x="490250" y="450150"/>
            <a:ext cx="6367800" cy="4090800"/>
          </a:xfrm>
          <a:prstGeom prst="rect">
            <a:avLst/>
          </a:prstGeom>
          <a:noFill/>
          <a:ln>
            <a:noFill/>
          </a:ln>
        </p:spPr>
        <p:txBody>
          <a:bodyPr anchorCtr="0" anchor="ctr" bIns="91425" lIns="91425" spcFirstLastPara="1" rIns="91425" wrap="square" tIns="91425">
            <a:norm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
        <p:nvSpPr>
          <p:cNvPr id="36" name="Google Shape;36;p16"/>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7" name="Shape 37"/>
        <p:cNvGrpSpPr/>
        <p:nvPr/>
      </p:nvGrpSpPr>
      <p:grpSpPr>
        <a:xfrm>
          <a:off x="0" y="0"/>
          <a:ext cx="0" cy="0"/>
          <a:chOff x="0" y="0"/>
          <a:chExt cx="0" cy="0"/>
        </a:xfrm>
      </p:grpSpPr>
      <p:sp>
        <p:nvSpPr>
          <p:cNvPr id="38" name="Google Shape;38;p17"/>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9" name="Google Shape;39;p17"/>
          <p:cNvSpPr txBox="1"/>
          <p:nvPr>
            <p:ph type="title"/>
          </p:nvPr>
        </p:nvSpPr>
        <p:spPr>
          <a:xfrm>
            <a:off x="265500" y="1233175"/>
            <a:ext cx="4045200" cy="14823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p:txBody>
      </p:sp>
      <p:sp>
        <p:nvSpPr>
          <p:cNvPr id="40" name="Google Shape;40;p17"/>
          <p:cNvSpPr txBox="1"/>
          <p:nvPr>
            <p:ph idx="1" type="subTitle"/>
          </p:nvPr>
        </p:nvSpPr>
        <p:spPr>
          <a:xfrm>
            <a:off x="265500" y="2803075"/>
            <a:ext cx="4045200" cy="12351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41" name="Google Shape;41;p17"/>
          <p:cNvSpPr txBox="1"/>
          <p:nvPr>
            <p:ph idx="2" type="body"/>
          </p:nvPr>
        </p:nvSpPr>
        <p:spPr>
          <a:xfrm>
            <a:off x="4939500" y="724075"/>
            <a:ext cx="3837000" cy="3695100"/>
          </a:xfrm>
          <a:prstGeom prst="rect">
            <a:avLst/>
          </a:prstGeom>
          <a:noFill/>
          <a:ln>
            <a:noFill/>
          </a:ln>
        </p:spPr>
        <p:txBody>
          <a:bodyPr anchorCtr="0" anchor="ctr" bIns="91425" lIns="91425" spcFirstLastPara="1" rIns="91425" wrap="square" tIns="91425">
            <a:norm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42" name="Google Shape;42;p1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2.xml"/><Relationship Id="rId12" Type="http://schemas.openxmlformats.org/officeDocument/2006/relationships/slideLayout" Target="../slideLayouts/slideLayout11.xml"/><Relationship Id="rId1" Type="http://schemas.openxmlformats.org/officeDocument/2006/relationships/image" Target="../media/image3.jp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blipFill>
          <a:blip r:embed="rId1">
            <a:alphaModFix/>
          </a:blip>
          <a:stretch>
            <a:fillRect/>
          </a:stretch>
        </a:blipFill>
      </p:bgPr>
    </p:bg>
    <p:spTree>
      <p:nvGrpSpPr>
        <p:cNvPr id="5" name="Shape 5"/>
        <p:cNvGrpSpPr/>
        <p:nvPr/>
      </p:nvGrpSpPr>
      <p:grpSpPr>
        <a:xfrm>
          <a:off x="0" y="0"/>
          <a:ext cx="0" cy="0"/>
          <a:chOff x="0" y="0"/>
          <a:chExt cx="0" cy="0"/>
        </a:xfrm>
      </p:grpSpPr>
      <p:sp>
        <p:nvSpPr>
          <p:cNvPr id="6" name="Google Shape;6;p8"/>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9pPr>
          </a:lstStyle>
          <a:p/>
        </p:txBody>
      </p:sp>
      <p:sp>
        <p:nvSpPr>
          <p:cNvPr id="7" name="Google Shape;7;p8"/>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marR="0" rtl="0" algn="l">
              <a:lnSpc>
                <a:spcPct val="115000"/>
              </a:lnSpc>
              <a:spcBef>
                <a:spcPts val="0"/>
              </a:spcBef>
              <a:spcAft>
                <a:spcPts val="0"/>
              </a:spcAft>
              <a:buClr>
                <a:schemeClr val="dk2"/>
              </a:buClr>
              <a:buSzPts val="1800"/>
              <a:buFont typeface="Arial"/>
              <a:buChar char="●"/>
              <a:defRPr b="0" i="0" sz="1800" u="none" cap="none" strike="noStrike">
                <a:solidFill>
                  <a:schemeClr val="dk2"/>
                </a:solidFill>
                <a:latin typeface="Arial"/>
                <a:ea typeface="Arial"/>
                <a:cs typeface="Arial"/>
                <a:sym typeface="Arial"/>
              </a:defRPr>
            </a:lvl1pPr>
            <a:lvl2pPr indent="-317500" lvl="1" marL="9144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2pPr>
            <a:lvl3pPr indent="-317500" lvl="2" marL="13716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3pPr>
            <a:lvl4pPr indent="-317500" lvl="3" marL="18288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4pPr>
            <a:lvl5pPr indent="-317500" lvl="4" marL="22860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5pPr>
            <a:lvl6pPr indent="-317500" lvl="5" marL="27432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6pPr>
            <a:lvl7pPr indent="-317500" lvl="6" marL="32004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7pPr>
            <a:lvl8pPr indent="-317500" lvl="7" marL="36576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8pPr>
            <a:lvl9pPr indent="-317500" lvl="8" marL="41148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9pPr>
          </a:lstStyle>
          <a:p/>
        </p:txBody>
      </p:sp>
      <p:sp>
        <p:nvSpPr>
          <p:cNvPr id="8" name="Google Shape;8;p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it"/>
              <a:t>‹#›</a:t>
            </a:fld>
            <a:endParaRPr/>
          </a:p>
        </p:txBody>
      </p:sp>
    </p:spTree>
  </p:cSld>
  <p:clrMap accent1="accent1" accent2="accent2" accent3="accent3" accent4="accent4" accent5="accent5" accent6="accent6" bg1="lt1" bg2="dk2" tx1="dk1" tx2="lt2" folHlink="folHlink" hlink="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3" name="Shape 53"/>
        <p:cNvGrpSpPr/>
        <p:nvPr/>
      </p:nvGrpSpPr>
      <p:grpSpPr>
        <a:xfrm>
          <a:off x="0" y="0"/>
          <a:ext cx="0" cy="0"/>
          <a:chOff x="0" y="0"/>
          <a:chExt cx="0" cy="0"/>
        </a:xfrm>
      </p:grpSpPr>
      <p:pic>
        <p:nvPicPr>
          <p:cNvPr id="54" name="Google Shape;54;p1"/>
          <p:cNvPicPr preferRelativeResize="0"/>
          <p:nvPr/>
        </p:nvPicPr>
        <p:blipFill rotWithShape="1">
          <a:blip r:embed="rId3">
            <a:alphaModFix/>
          </a:blip>
          <a:srcRect b="30894" l="0" r="0" t="16429"/>
          <a:stretch/>
        </p:blipFill>
        <p:spPr>
          <a:xfrm rot="-816268">
            <a:off x="711994" y="378574"/>
            <a:ext cx="1253863" cy="660477"/>
          </a:xfrm>
          <a:prstGeom prst="rect">
            <a:avLst/>
          </a:prstGeom>
          <a:noFill/>
          <a:ln>
            <a:noFill/>
          </a:ln>
        </p:spPr>
      </p:pic>
      <p:sp>
        <p:nvSpPr>
          <p:cNvPr id="55" name="Google Shape;55;p1"/>
          <p:cNvSpPr txBox="1"/>
          <p:nvPr>
            <p:ph type="ctrTitle"/>
          </p:nvPr>
        </p:nvSpPr>
        <p:spPr>
          <a:xfrm>
            <a:off x="5676825" y="81350"/>
            <a:ext cx="3290400" cy="1365000"/>
          </a:xfrm>
          <a:prstGeom prst="rect">
            <a:avLst/>
          </a:prstGeom>
          <a:noFill/>
          <a:ln>
            <a:noFill/>
          </a:ln>
        </p:spPr>
        <p:txBody>
          <a:bodyPr anchorCtr="0" anchor="ctr" bIns="91425" lIns="91425" spcFirstLastPara="1" rIns="91425" wrap="square" tIns="91425">
            <a:normAutofit fontScale="90000"/>
          </a:bodyPr>
          <a:lstStyle/>
          <a:p>
            <a:pPr indent="0" lvl="0" marL="0" rtl="0" algn="l">
              <a:lnSpc>
                <a:spcPct val="100000"/>
              </a:lnSpc>
              <a:spcBef>
                <a:spcPts val="0"/>
              </a:spcBef>
              <a:spcAft>
                <a:spcPts val="0"/>
              </a:spcAft>
              <a:buSzPct val="111111"/>
              <a:buNone/>
            </a:pPr>
            <a:r>
              <a:t/>
            </a:r>
            <a:endParaRPr b="1" i="1">
              <a:solidFill>
                <a:srgbClr val="134F5C"/>
              </a:solidFill>
              <a:highlight>
                <a:schemeClr val="lt2"/>
              </a:highlight>
              <a:latin typeface="Comic Sans MS"/>
              <a:ea typeface="Comic Sans MS"/>
              <a:cs typeface="Comic Sans MS"/>
              <a:sym typeface="Comic Sans MS"/>
            </a:endParaRPr>
          </a:p>
          <a:p>
            <a:pPr indent="0" lvl="0" marL="0" rtl="0" algn="ctr">
              <a:lnSpc>
                <a:spcPct val="100000"/>
              </a:lnSpc>
              <a:spcBef>
                <a:spcPts val="0"/>
              </a:spcBef>
              <a:spcAft>
                <a:spcPts val="0"/>
              </a:spcAft>
              <a:buSzPct val="194051"/>
              <a:buNone/>
            </a:pPr>
            <a:r>
              <a:t/>
            </a:r>
            <a:endParaRPr b="1" sz="2977">
              <a:solidFill>
                <a:srgbClr val="4A86E8"/>
              </a:solidFill>
              <a:highlight>
                <a:srgbClr val="F3F3F3"/>
              </a:highlight>
              <a:latin typeface="Comic Sans MS"/>
              <a:ea typeface="Comic Sans MS"/>
              <a:cs typeface="Comic Sans MS"/>
              <a:sym typeface="Comic Sans MS"/>
            </a:endParaRPr>
          </a:p>
          <a:p>
            <a:pPr indent="0" lvl="0" marL="0" rtl="0" algn="ctr">
              <a:lnSpc>
                <a:spcPct val="100000"/>
              </a:lnSpc>
              <a:spcBef>
                <a:spcPts val="0"/>
              </a:spcBef>
              <a:spcAft>
                <a:spcPts val="0"/>
              </a:spcAft>
              <a:buSzPct val="137577"/>
              <a:buNone/>
            </a:pPr>
            <a:r>
              <a:rPr b="1" lang="it" sz="4199">
                <a:highlight>
                  <a:srgbClr val="F3F3F3"/>
                </a:highlight>
                <a:latin typeface="Caveat"/>
                <a:ea typeface="Caveat"/>
                <a:cs typeface="Caveat"/>
                <a:sym typeface="Caveat"/>
              </a:rPr>
              <a:t>Le 4 TRIBU’</a:t>
            </a:r>
            <a:endParaRPr b="1" sz="4199">
              <a:highlight>
                <a:srgbClr val="F3F3F3"/>
              </a:highlight>
              <a:latin typeface="Caveat"/>
              <a:ea typeface="Caveat"/>
              <a:cs typeface="Caveat"/>
              <a:sym typeface="Caveat"/>
            </a:endParaRPr>
          </a:p>
          <a:p>
            <a:pPr indent="0" lvl="0" marL="0" rtl="0" algn="ctr">
              <a:lnSpc>
                <a:spcPct val="100000"/>
              </a:lnSpc>
              <a:spcBef>
                <a:spcPts val="0"/>
              </a:spcBef>
              <a:spcAft>
                <a:spcPts val="0"/>
              </a:spcAft>
              <a:buSzPct val="137577"/>
              <a:buNone/>
            </a:pPr>
            <a:r>
              <a:rPr b="1" lang="it" sz="4199">
                <a:highlight>
                  <a:srgbClr val="F3F3F3"/>
                </a:highlight>
                <a:latin typeface="Caveat"/>
                <a:ea typeface="Caveat"/>
                <a:cs typeface="Caveat"/>
                <a:sym typeface="Caveat"/>
              </a:rPr>
              <a:t>degli …</a:t>
            </a:r>
            <a:endParaRPr b="1" sz="4199">
              <a:highlight>
                <a:srgbClr val="F3F3F3"/>
              </a:highlight>
              <a:latin typeface="Caveat"/>
              <a:ea typeface="Caveat"/>
              <a:cs typeface="Caveat"/>
              <a:sym typeface="Caveat"/>
            </a:endParaRPr>
          </a:p>
          <a:p>
            <a:pPr indent="0" lvl="0" marL="0" rtl="0" algn="ctr">
              <a:lnSpc>
                <a:spcPct val="100000"/>
              </a:lnSpc>
              <a:spcBef>
                <a:spcPts val="0"/>
              </a:spcBef>
              <a:spcAft>
                <a:spcPts val="0"/>
              </a:spcAft>
              <a:buSzPct val="209702"/>
              <a:buNone/>
            </a:pPr>
            <a:r>
              <a:t/>
            </a:r>
            <a:endParaRPr b="1" sz="2755">
              <a:solidFill>
                <a:srgbClr val="4A86E8"/>
              </a:solidFill>
              <a:highlight>
                <a:srgbClr val="F3F3F3"/>
              </a:highlight>
              <a:latin typeface="Comic Sans MS"/>
              <a:ea typeface="Comic Sans MS"/>
              <a:cs typeface="Comic Sans MS"/>
              <a:sym typeface="Comic Sans MS"/>
            </a:endParaRPr>
          </a:p>
          <a:p>
            <a:pPr indent="0" lvl="0" marL="0" rtl="0" algn="ctr">
              <a:lnSpc>
                <a:spcPct val="100000"/>
              </a:lnSpc>
              <a:spcBef>
                <a:spcPts val="0"/>
              </a:spcBef>
              <a:spcAft>
                <a:spcPts val="0"/>
              </a:spcAft>
              <a:buSzPct val="111111"/>
              <a:buNone/>
            </a:pPr>
            <a:r>
              <a:t/>
            </a:r>
            <a:endParaRPr b="1" i="1">
              <a:solidFill>
                <a:srgbClr val="0C343D"/>
              </a:solidFill>
              <a:latin typeface="Comic Sans MS"/>
              <a:ea typeface="Comic Sans MS"/>
              <a:cs typeface="Comic Sans MS"/>
              <a:sym typeface="Comic Sans MS"/>
            </a:endParaRPr>
          </a:p>
        </p:txBody>
      </p:sp>
      <p:sp>
        <p:nvSpPr>
          <p:cNvPr id="56" name="Google Shape;56;p1"/>
          <p:cNvSpPr txBox="1"/>
          <p:nvPr>
            <p:ph idx="1" type="subTitle"/>
          </p:nvPr>
        </p:nvSpPr>
        <p:spPr>
          <a:xfrm>
            <a:off x="89425" y="4158450"/>
            <a:ext cx="3463200" cy="936900"/>
          </a:xfrm>
          <a:prstGeom prst="rect">
            <a:avLst/>
          </a:prstGeom>
          <a:noFill/>
          <a:ln>
            <a:noFill/>
          </a:ln>
        </p:spPr>
        <p:txBody>
          <a:bodyPr anchorCtr="0" anchor="t" bIns="91425" lIns="91425" spcFirstLastPara="1" rIns="91425" wrap="square" tIns="91425">
            <a:normAutofit/>
          </a:bodyPr>
          <a:lstStyle/>
          <a:p>
            <a:pPr indent="0" lvl="0" marL="0" rtl="0" algn="ctr">
              <a:lnSpc>
                <a:spcPct val="80000"/>
              </a:lnSpc>
              <a:spcBef>
                <a:spcPts val="0"/>
              </a:spcBef>
              <a:spcAft>
                <a:spcPts val="0"/>
              </a:spcAft>
              <a:buSzPts val="2800"/>
              <a:buNone/>
            </a:pPr>
            <a:r>
              <a:rPr b="1" lang="it" sz="1300">
                <a:solidFill>
                  <a:srgbClr val="000000"/>
                </a:solidFill>
                <a:latin typeface="Caveat"/>
                <a:ea typeface="Caveat"/>
                <a:cs typeface="Caveat"/>
                <a:sym typeface="Caveat"/>
              </a:rPr>
              <a:t>PROGETTO DIDATTICO-EDUCATIVO-RELIGIOSO</a:t>
            </a:r>
            <a:endParaRPr b="1" sz="1300">
              <a:solidFill>
                <a:srgbClr val="000000"/>
              </a:solidFill>
              <a:latin typeface="Caveat"/>
              <a:ea typeface="Caveat"/>
              <a:cs typeface="Caveat"/>
              <a:sym typeface="Caveat"/>
            </a:endParaRPr>
          </a:p>
          <a:p>
            <a:pPr indent="0" lvl="0" marL="0" rtl="0" algn="ctr">
              <a:lnSpc>
                <a:spcPct val="80000"/>
              </a:lnSpc>
              <a:spcBef>
                <a:spcPts val="0"/>
              </a:spcBef>
              <a:spcAft>
                <a:spcPts val="0"/>
              </a:spcAft>
              <a:buSzPts val="2800"/>
              <a:buNone/>
            </a:pPr>
            <a:r>
              <a:rPr b="1" lang="it" sz="1300">
                <a:solidFill>
                  <a:srgbClr val="000000"/>
                </a:solidFill>
                <a:latin typeface="Caveat"/>
                <a:ea typeface="Caveat"/>
                <a:cs typeface="Caveat"/>
                <a:sym typeface="Caveat"/>
              </a:rPr>
              <a:t>Scuola dell’infanzia “Bruno Marchesini” della parrocchia di Castello d’Argile</a:t>
            </a:r>
            <a:endParaRPr b="1" sz="1300">
              <a:solidFill>
                <a:srgbClr val="000000"/>
              </a:solidFill>
              <a:latin typeface="Caveat"/>
              <a:ea typeface="Caveat"/>
              <a:cs typeface="Caveat"/>
              <a:sym typeface="Caveat"/>
            </a:endParaRPr>
          </a:p>
          <a:p>
            <a:pPr indent="0" lvl="0" marL="0" rtl="0" algn="ctr">
              <a:lnSpc>
                <a:spcPct val="80000"/>
              </a:lnSpc>
              <a:spcBef>
                <a:spcPts val="0"/>
              </a:spcBef>
              <a:spcAft>
                <a:spcPts val="0"/>
              </a:spcAft>
              <a:buSzPts val="2800"/>
              <a:buNone/>
            </a:pPr>
            <a:r>
              <a:rPr b="1" lang="it" sz="1300">
                <a:solidFill>
                  <a:srgbClr val="000000"/>
                </a:solidFill>
                <a:latin typeface="Caveat"/>
                <a:ea typeface="Caveat"/>
                <a:cs typeface="Caveat"/>
                <a:sym typeface="Caveat"/>
              </a:rPr>
              <a:t>Anno Scolastico 2024/25</a:t>
            </a:r>
            <a:endParaRPr b="1" sz="1300">
              <a:solidFill>
                <a:srgbClr val="000000"/>
              </a:solidFill>
              <a:latin typeface="Caveat"/>
              <a:ea typeface="Caveat"/>
              <a:cs typeface="Caveat"/>
              <a:sym typeface="Caveat"/>
            </a:endParaRPr>
          </a:p>
        </p:txBody>
      </p:sp>
      <p:pic>
        <p:nvPicPr>
          <p:cNvPr id="57" name="Google Shape;57;p1"/>
          <p:cNvPicPr preferRelativeResize="0"/>
          <p:nvPr/>
        </p:nvPicPr>
        <p:blipFill rotWithShape="1">
          <a:blip r:embed="rId4">
            <a:alphaModFix/>
          </a:blip>
          <a:srcRect b="0" l="35149" r="0" t="-2690"/>
          <a:stretch/>
        </p:blipFill>
        <p:spPr>
          <a:xfrm>
            <a:off x="3698700" y="1505172"/>
            <a:ext cx="5445300" cy="3638325"/>
          </a:xfrm>
          <a:prstGeom prst="rect">
            <a:avLst/>
          </a:prstGeom>
          <a:noFill/>
          <a:ln>
            <a:noFill/>
          </a:ln>
        </p:spPr>
      </p:pic>
      <p:sp>
        <p:nvSpPr>
          <p:cNvPr id="58" name="Google Shape;58;p1"/>
          <p:cNvSpPr/>
          <p:nvPr/>
        </p:nvSpPr>
        <p:spPr>
          <a:xfrm rot="-733160">
            <a:off x="711757" y="2350461"/>
            <a:ext cx="1585394" cy="735290"/>
          </a:xfrm>
          <a:prstGeom prst="cloud">
            <a:avLst/>
          </a:prstGeom>
          <a:solidFill>
            <a:srgbClr val="FFFF00"/>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it">
                <a:latin typeface="Caveat"/>
                <a:ea typeface="Caveat"/>
                <a:cs typeface="Caveat"/>
                <a:sym typeface="Caveat"/>
              </a:rPr>
              <a:t>GIALLI</a:t>
            </a:r>
            <a:endParaRPr b="1">
              <a:latin typeface="Caveat"/>
              <a:ea typeface="Caveat"/>
              <a:cs typeface="Caveat"/>
              <a:sym typeface="Caveat"/>
            </a:endParaRPr>
          </a:p>
        </p:txBody>
      </p:sp>
      <p:sp>
        <p:nvSpPr>
          <p:cNvPr id="59" name="Google Shape;59;p1"/>
          <p:cNvSpPr/>
          <p:nvPr/>
        </p:nvSpPr>
        <p:spPr>
          <a:xfrm rot="-468333">
            <a:off x="2788552" y="2395996"/>
            <a:ext cx="1394020" cy="796648"/>
          </a:xfrm>
          <a:prstGeom prst="cloud">
            <a:avLst/>
          </a:prstGeom>
          <a:solidFill>
            <a:schemeClr val="accen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it">
                <a:latin typeface="Caveat"/>
                <a:ea typeface="Caveat"/>
                <a:cs typeface="Caveat"/>
                <a:sym typeface="Caveat"/>
              </a:rPr>
              <a:t>BLU</a:t>
            </a:r>
            <a:endParaRPr b="1">
              <a:latin typeface="Caveat"/>
              <a:ea typeface="Caveat"/>
              <a:cs typeface="Caveat"/>
              <a:sym typeface="Caveat"/>
            </a:endParaRPr>
          </a:p>
        </p:txBody>
      </p:sp>
      <p:sp>
        <p:nvSpPr>
          <p:cNvPr id="60" name="Google Shape;60;p1"/>
          <p:cNvSpPr/>
          <p:nvPr/>
        </p:nvSpPr>
        <p:spPr>
          <a:xfrm rot="-683172">
            <a:off x="2740573" y="1107208"/>
            <a:ext cx="1686566" cy="822547"/>
          </a:xfrm>
          <a:prstGeom prst="cloud">
            <a:avLst/>
          </a:prstGeom>
          <a:solidFill>
            <a:srgbClr val="6AA84F"/>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it">
                <a:latin typeface="Caveat"/>
                <a:ea typeface="Caveat"/>
                <a:cs typeface="Caveat"/>
                <a:sym typeface="Caveat"/>
              </a:rPr>
              <a:t>VERDI</a:t>
            </a:r>
            <a:endParaRPr b="1">
              <a:latin typeface="Caveat"/>
              <a:ea typeface="Caveat"/>
              <a:cs typeface="Caveat"/>
              <a:sym typeface="Caveat"/>
            </a:endParaRPr>
          </a:p>
        </p:txBody>
      </p:sp>
      <p:sp>
        <p:nvSpPr>
          <p:cNvPr id="61" name="Google Shape;61;p1"/>
          <p:cNvSpPr/>
          <p:nvPr/>
        </p:nvSpPr>
        <p:spPr>
          <a:xfrm rot="-512153">
            <a:off x="432686" y="919106"/>
            <a:ext cx="1971126" cy="818848"/>
          </a:xfrm>
          <a:prstGeom prst="cloud">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it" sz="1200">
                <a:latin typeface="Caveat"/>
                <a:ea typeface="Caveat"/>
                <a:cs typeface="Caveat"/>
                <a:sym typeface="Caveat"/>
              </a:rPr>
              <a:t>ARCOBALENO</a:t>
            </a:r>
            <a:endParaRPr b="1" sz="1200">
              <a:latin typeface="Caveat"/>
              <a:ea typeface="Caveat"/>
              <a:cs typeface="Caveat"/>
              <a:sym typeface="Caveat"/>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65" name="Shape 65"/>
        <p:cNvGrpSpPr/>
        <p:nvPr/>
      </p:nvGrpSpPr>
      <p:grpSpPr>
        <a:xfrm>
          <a:off x="0" y="0"/>
          <a:ext cx="0" cy="0"/>
          <a:chOff x="0" y="0"/>
          <a:chExt cx="0" cy="0"/>
        </a:xfrm>
      </p:grpSpPr>
      <p:sp>
        <p:nvSpPr>
          <p:cNvPr id="66" name="Google Shape;66;p2"/>
          <p:cNvSpPr txBox="1"/>
          <p:nvPr>
            <p:ph type="title"/>
          </p:nvPr>
        </p:nvSpPr>
        <p:spPr>
          <a:xfrm>
            <a:off x="311700" y="122250"/>
            <a:ext cx="8520600" cy="572700"/>
          </a:xfrm>
          <a:prstGeom prst="rect">
            <a:avLst/>
          </a:prstGeom>
          <a:noFill/>
          <a:ln>
            <a:noFill/>
          </a:ln>
        </p:spPr>
        <p:txBody>
          <a:bodyPr anchorCtr="0" anchor="t" bIns="91425" lIns="91425" spcFirstLastPara="1" rIns="91425" wrap="square" tIns="91425">
            <a:normAutofit fontScale="90000"/>
          </a:bodyPr>
          <a:lstStyle/>
          <a:p>
            <a:pPr indent="0" lvl="0" marL="0" rtl="0" algn="ctr">
              <a:lnSpc>
                <a:spcPct val="100000"/>
              </a:lnSpc>
              <a:spcBef>
                <a:spcPts val="0"/>
              </a:spcBef>
              <a:spcAft>
                <a:spcPts val="0"/>
              </a:spcAft>
              <a:buSzPct val="111111"/>
              <a:buNone/>
            </a:pPr>
            <a:r>
              <a:rPr b="1" lang="it">
                <a:latin typeface="Caveat"/>
                <a:ea typeface="Caveat"/>
                <a:cs typeface="Caveat"/>
                <a:sym typeface="Caveat"/>
              </a:rPr>
              <a:t>PREMESSA</a:t>
            </a:r>
            <a:endParaRPr b="1">
              <a:latin typeface="Caveat"/>
              <a:ea typeface="Caveat"/>
              <a:cs typeface="Caveat"/>
              <a:sym typeface="Caveat"/>
            </a:endParaRPr>
          </a:p>
        </p:txBody>
      </p:sp>
      <p:sp>
        <p:nvSpPr>
          <p:cNvPr id="67" name="Google Shape;67;p2"/>
          <p:cNvSpPr txBox="1"/>
          <p:nvPr>
            <p:ph idx="1" type="body"/>
          </p:nvPr>
        </p:nvSpPr>
        <p:spPr>
          <a:xfrm>
            <a:off x="311700" y="614300"/>
            <a:ext cx="8520600" cy="4393800"/>
          </a:xfrm>
          <a:prstGeom prst="rect">
            <a:avLst/>
          </a:prstGeom>
          <a:noFill/>
          <a:ln>
            <a:noFill/>
          </a:ln>
        </p:spPr>
        <p:txBody>
          <a:bodyPr anchorCtr="0" anchor="t" bIns="91425" lIns="91425" spcFirstLastPara="1" rIns="91425" wrap="square" tIns="91425">
            <a:noAutofit/>
          </a:bodyPr>
          <a:lstStyle/>
          <a:p>
            <a:pPr indent="0" lvl="0" marL="0" rtl="0" algn="l">
              <a:lnSpc>
                <a:spcPct val="95000"/>
              </a:lnSpc>
              <a:spcBef>
                <a:spcPts val="1200"/>
              </a:spcBef>
              <a:spcAft>
                <a:spcPts val="0"/>
              </a:spcAft>
              <a:buSzPts val="852"/>
              <a:buNone/>
            </a:pPr>
            <a:r>
              <a:rPr b="1" lang="it" sz="800">
                <a:solidFill>
                  <a:srgbClr val="222222"/>
                </a:solidFill>
                <a:highlight>
                  <a:srgbClr val="FFFFFF"/>
                </a:highlight>
              </a:rPr>
              <a:t>“...è una tribù che balla e cerca una ragione perchè ci sia una terra e ci sia una nazione formata dai ragazzi e dalla gente di credo, di colore e di cultura differente perchè è l’unica strada ed è l’unica certezza perchè nei nostri cuori finisca l’amarezza”. Jovanotti</a:t>
            </a:r>
            <a:endParaRPr sz="1100">
              <a:solidFill>
                <a:srgbClr val="222222"/>
              </a:solidFill>
              <a:highlight>
                <a:srgbClr val="FFFFFF"/>
              </a:highlight>
            </a:endParaRPr>
          </a:p>
          <a:p>
            <a:pPr indent="0" lvl="0" marL="0" rtl="0" algn="l">
              <a:lnSpc>
                <a:spcPct val="95000"/>
              </a:lnSpc>
              <a:spcBef>
                <a:spcPts val="1200"/>
              </a:spcBef>
              <a:spcAft>
                <a:spcPts val="0"/>
              </a:spcAft>
              <a:buSzPts val="852"/>
              <a:buNone/>
            </a:pPr>
            <a:r>
              <a:rPr lang="it" sz="900">
                <a:solidFill>
                  <a:srgbClr val="222222"/>
                </a:solidFill>
                <a:highlight>
                  <a:srgbClr val="FFFFFF"/>
                </a:highlight>
              </a:rPr>
              <a:t>Collegandosi</a:t>
            </a:r>
            <a:r>
              <a:rPr lang="it" sz="900">
                <a:solidFill>
                  <a:srgbClr val="222222"/>
                </a:solidFill>
                <a:highlight>
                  <a:srgbClr val="FFFFFF"/>
                </a:highlight>
              </a:rPr>
              <a:t> al Progetto educativo-didattico-religioso dell’anno passato continueremo cercando tracce, segni e percorsi ispirandoci alle tribù degli indiani d’America.Rimaniamo nella ferma convinzione, già sperimentata con successo in questi anni, che il contatto con la natura sia un’esigenza irrimediabile per l’uomo e ancora di più lo è per i bambini, a da qui ripartiremo quest’anno.</a:t>
            </a:r>
            <a:endParaRPr sz="900">
              <a:solidFill>
                <a:srgbClr val="222222"/>
              </a:solidFill>
              <a:highlight>
                <a:srgbClr val="FFFFFF"/>
              </a:highlight>
            </a:endParaRPr>
          </a:p>
          <a:p>
            <a:pPr indent="0" lvl="0" marL="0" rtl="0" algn="just">
              <a:lnSpc>
                <a:spcPct val="100000"/>
              </a:lnSpc>
              <a:spcBef>
                <a:spcPts val="0"/>
              </a:spcBef>
              <a:spcAft>
                <a:spcPts val="0"/>
              </a:spcAft>
              <a:buSzPts val="1100"/>
              <a:buNone/>
            </a:pPr>
            <a:r>
              <a:rPr lang="it" sz="900">
                <a:solidFill>
                  <a:srgbClr val="222222"/>
                </a:solidFill>
                <a:highlight>
                  <a:srgbClr val="FFFFFF"/>
                </a:highlight>
              </a:rPr>
              <a:t>Gli indiani sono considerati da sempre i custodi della natura. Popolo saggio, che protegge la natura e la rispetta, vivendo in simbiosi con essa, gli indiani sapevano che la mancanza di un profondo rispetto per gli esseri viventi e per tutto ciò che cresce, conduce in fretta alla mancanza di rispetto per gli uomini. Per questa ragione un elemento importante della formazione dei giovani, capaci di sentimenti profondi, era il contatto con la natura. I saggi anziani, da parte loro sapevano, che il cuore di ogni essere umano che si allontana dalla natura si inasprisce. Gli indiani sono definiti i custodi del mondo: “il loro vivere è una preghiera, il loro camminare sulla madre terra è una preghiera; ogni azione della loro vita è un inno alla bellezza, alla guarigione, alla vita.” Gli indiani venerano e rispettano la natura, la pioggia, il sole, la prateria, il lupo, il bisonte. Noi impareremo a: seguire il ciclo naturale della vita e i suoi ritmi, a rispettare gli animali, ad apprezzare gli eventi naturali, il rispetto della natura e dell’uomo. Saremo quattro tribù, che si ritroveranno al centro della scuola per creare una grande tribù, ovvero un gruppo coeso, gioioso, capace di condividere la diversità di tutti gli individui, grazie ai valori, alle tradizioni e alla cultura del popolo indiano. I loro insegnamenti valorizzeranno le identità di ognuno, nella ferma convinzione che tutti hanno delle doti da apprezzare. Impareremo il rispetto degli anziani, ricchi di esperienza e di buoni consigli, considerati saggi e maestri di vita. Le parole chiave saranno: valorizzazione - natura - rispetto - creatività - coesione – gruppo - identità – inclusione-ascolto. Nella tribù ciascuno ha un compito, ciascuno è importante. Conoscere se stessi, i propri talenti e condividerli con gli altri, sviluppando il proprio senso di identità personale (io sono), e condividere i nostri talenti con gli altri (io sono in relazione a). La gentilezza, l’ascolto e il rispetto per gli altri caratterizzano ogni tribù. Impareremo a prenderci cura gli uni degli altri. Utilizzeremo tutti i sensi per immergersi nella natura. Gli indiani insegnavano ai bambini ad osservare, a guardare là dove apparentemente non c’era nulla, ad ascoltare là dove tutto sembrava calmo. Osserveremo la natura con il suo andamento ciclico, rispettandone i ritmi e inserendoci in essi. Ci prenderemo cura del nostro giardino e dei suoi tesori Impareremo ad educarci al silenzio, per poter ascoltare gli altri e ciò che ci circonda.</a:t>
            </a:r>
            <a:endParaRPr sz="900">
              <a:solidFill>
                <a:srgbClr val="222222"/>
              </a:solidFill>
              <a:highlight>
                <a:srgbClr val="FFFFFF"/>
              </a:highlight>
            </a:endParaRPr>
          </a:p>
          <a:p>
            <a:pPr indent="0" lvl="0" marL="0" rtl="0" algn="just">
              <a:lnSpc>
                <a:spcPct val="100000"/>
              </a:lnSpc>
              <a:spcBef>
                <a:spcPts val="0"/>
              </a:spcBef>
              <a:spcAft>
                <a:spcPts val="0"/>
              </a:spcAft>
              <a:buClr>
                <a:schemeClr val="dk1"/>
              </a:buClr>
              <a:buSzPts val="1100"/>
              <a:buFont typeface="Arial"/>
              <a:buNone/>
            </a:pPr>
            <a:r>
              <a:rPr lang="it" sz="900">
                <a:solidFill>
                  <a:srgbClr val="222222"/>
                </a:solidFill>
                <a:highlight>
                  <a:srgbClr val="FFFFFF"/>
                </a:highlight>
              </a:rPr>
              <a:t>In vista dell’Anno Giubilare </a:t>
            </a:r>
            <a:r>
              <a:rPr b="1" lang="it" sz="1100">
                <a:solidFill>
                  <a:srgbClr val="222222"/>
                </a:solidFill>
                <a:highlight>
                  <a:srgbClr val="FFFFFF"/>
                </a:highlight>
              </a:rPr>
              <a:t>Papa Francesco</a:t>
            </a:r>
            <a:r>
              <a:rPr lang="it" sz="900">
                <a:solidFill>
                  <a:srgbClr val="222222"/>
                </a:solidFill>
                <a:highlight>
                  <a:srgbClr val="FFFFFF"/>
                </a:highlight>
              </a:rPr>
              <a:t> ha scritto:</a:t>
            </a:r>
            <a:r>
              <a:rPr lang="it" sz="1100">
                <a:solidFill>
                  <a:srgbClr val="222222"/>
                </a:solidFill>
                <a:highlight>
                  <a:srgbClr val="FFFFFF"/>
                </a:highlight>
              </a:rPr>
              <a:t> </a:t>
            </a:r>
            <a:r>
              <a:rPr b="1" lang="it" sz="800">
                <a:solidFill>
                  <a:srgbClr val="222222"/>
                </a:solidFill>
                <a:highlight>
                  <a:srgbClr val="FFFFFF"/>
                </a:highlight>
              </a:rPr>
              <a:t>“Dobbiamo fare di tutto </a:t>
            </a:r>
            <a:r>
              <a:rPr b="1" lang="it" sz="800">
                <a:solidFill>
                  <a:srgbClr val="222222"/>
                </a:solidFill>
                <a:highlight>
                  <a:srgbClr val="FFFFFF"/>
                </a:highlight>
              </a:rPr>
              <a:t>perché</a:t>
            </a:r>
            <a:r>
              <a:rPr b="1" lang="it" sz="800">
                <a:solidFill>
                  <a:srgbClr val="222222"/>
                </a:solidFill>
                <a:highlight>
                  <a:srgbClr val="FFFFFF"/>
                </a:highlight>
              </a:rPr>
              <a:t> ognuno riacquisti la forza e la certezza di guardare al futuro con animo aperto”</a:t>
            </a:r>
            <a:endParaRPr b="1" sz="800">
              <a:solidFill>
                <a:srgbClr val="222222"/>
              </a:solidFill>
              <a:highlight>
                <a:srgbClr val="FFFFFF"/>
              </a:highlight>
            </a:endParaRPr>
          </a:p>
          <a:p>
            <a:pPr indent="0" lvl="0" marL="0" rtl="0" algn="l">
              <a:lnSpc>
                <a:spcPct val="95000"/>
              </a:lnSpc>
              <a:spcBef>
                <a:spcPts val="1200"/>
              </a:spcBef>
              <a:spcAft>
                <a:spcPts val="0"/>
              </a:spcAft>
              <a:buSzPts val="852"/>
              <a:buNone/>
            </a:pPr>
            <a:r>
              <a:t/>
            </a:r>
            <a:endParaRPr sz="800">
              <a:solidFill>
                <a:srgbClr val="222222"/>
              </a:solidFill>
              <a:highlight>
                <a:srgbClr val="FFFFFF"/>
              </a:highlight>
            </a:endParaRPr>
          </a:p>
          <a:p>
            <a:pPr indent="0" lvl="0" marL="0" rtl="0" algn="l">
              <a:lnSpc>
                <a:spcPct val="95000"/>
              </a:lnSpc>
              <a:spcBef>
                <a:spcPts val="1200"/>
              </a:spcBef>
              <a:spcAft>
                <a:spcPts val="0"/>
              </a:spcAft>
              <a:buSzPts val="852"/>
              <a:buNone/>
            </a:pPr>
            <a:r>
              <a:t/>
            </a:r>
            <a:endParaRPr sz="1100">
              <a:solidFill>
                <a:srgbClr val="222222"/>
              </a:solidFill>
              <a:highlight>
                <a:srgbClr val="FFFFFF"/>
              </a:highlight>
            </a:endParaRPr>
          </a:p>
          <a:p>
            <a:pPr indent="0" lvl="0" marL="0" rtl="0" algn="l">
              <a:lnSpc>
                <a:spcPct val="95000"/>
              </a:lnSpc>
              <a:spcBef>
                <a:spcPts val="1200"/>
              </a:spcBef>
              <a:spcAft>
                <a:spcPts val="0"/>
              </a:spcAft>
              <a:buSzPts val="852"/>
              <a:buNone/>
            </a:pPr>
            <a:r>
              <a:t/>
            </a:r>
            <a:endParaRPr sz="11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71" name="Shape 71"/>
        <p:cNvGrpSpPr/>
        <p:nvPr/>
      </p:nvGrpSpPr>
      <p:grpSpPr>
        <a:xfrm>
          <a:off x="0" y="0"/>
          <a:ext cx="0" cy="0"/>
          <a:chOff x="0" y="0"/>
          <a:chExt cx="0" cy="0"/>
        </a:xfrm>
      </p:grpSpPr>
      <p:sp>
        <p:nvSpPr>
          <p:cNvPr id="72" name="Google Shape;72;p3"/>
          <p:cNvSpPr/>
          <p:nvPr/>
        </p:nvSpPr>
        <p:spPr>
          <a:xfrm>
            <a:off x="3402749" y="1863875"/>
            <a:ext cx="2338500" cy="803700"/>
          </a:xfrm>
          <a:prstGeom prst="flowChartAlternateProcess">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900"/>
              <a:buFont typeface="Arial"/>
              <a:buNone/>
            </a:pPr>
            <a:r>
              <a:rPr b="1" i="0" lang="it" sz="2300" u="none" cap="none" strike="noStrike">
                <a:solidFill>
                  <a:srgbClr val="1155CC"/>
                </a:solidFill>
                <a:latin typeface="Caveat"/>
                <a:ea typeface="Caveat"/>
                <a:cs typeface="Caveat"/>
                <a:sym typeface="Caveat"/>
              </a:rPr>
              <a:t>ATTIVITA’</a:t>
            </a:r>
            <a:endParaRPr b="1" i="0" sz="2300" u="none" cap="none" strike="noStrike">
              <a:solidFill>
                <a:srgbClr val="1155CC"/>
              </a:solidFill>
              <a:latin typeface="Caveat"/>
              <a:ea typeface="Caveat"/>
              <a:cs typeface="Caveat"/>
              <a:sym typeface="Caveat"/>
            </a:endParaRPr>
          </a:p>
          <a:p>
            <a:pPr indent="0" lvl="0" marL="0" marR="0" rtl="0" algn="ctr">
              <a:lnSpc>
                <a:spcPct val="100000"/>
              </a:lnSpc>
              <a:spcBef>
                <a:spcPts val="0"/>
              </a:spcBef>
              <a:spcAft>
                <a:spcPts val="0"/>
              </a:spcAft>
              <a:buClr>
                <a:srgbClr val="000000"/>
              </a:buClr>
              <a:buSzPts val="1900"/>
              <a:buFont typeface="Arial"/>
              <a:buNone/>
            </a:pPr>
            <a:r>
              <a:rPr b="1" i="0" lang="it" sz="2300" u="none" cap="none" strike="noStrike">
                <a:solidFill>
                  <a:srgbClr val="1155CC"/>
                </a:solidFill>
                <a:latin typeface="Caveat"/>
                <a:ea typeface="Caveat"/>
                <a:cs typeface="Caveat"/>
                <a:sym typeface="Caveat"/>
              </a:rPr>
              <a:t>3,4 e 5 ANNI</a:t>
            </a:r>
            <a:endParaRPr b="1" i="0" sz="2300" u="none" cap="none" strike="noStrike">
              <a:solidFill>
                <a:srgbClr val="1155CC"/>
              </a:solidFill>
              <a:latin typeface="Caveat"/>
              <a:ea typeface="Caveat"/>
              <a:cs typeface="Caveat"/>
              <a:sym typeface="Caveat"/>
            </a:endParaRPr>
          </a:p>
        </p:txBody>
      </p:sp>
      <p:sp>
        <p:nvSpPr>
          <p:cNvPr id="73" name="Google Shape;73;p3"/>
          <p:cNvSpPr/>
          <p:nvPr/>
        </p:nvSpPr>
        <p:spPr>
          <a:xfrm>
            <a:off x="390525" y="86075"/>
            <a:ext cx="2813700" cy="2581500"/>
          </a:xfrm>
          <a:prstGeom prst="flowChartAlternateProcess">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15000"/>
              </a:lnSpc>
              <a:spcBef>
                <a:spcPts val="0"/>
              </a:spcBef>
              <a:spcAft>
                <a:spcPts val="0"/>
              </a:spcAft>
              <a:buClr>
                <a:srgbClr val="000000"/>
              </a:buClr>
              <a:buSzPts val="1100"/>
              <a:buFont typeface="Arial"/>
              <a:buNone/>
            </a:pPr>
            <a:r>
              <a:rPr i="0" lang="it" sz="1700" u="none" cap="none" strike="noStrike">
                <a:solidFill>
                  <a:srgbClr val="222222"/>
                </a:solidFill>
                <a:latin typeface="Caveat"/>
                <a:ea typeface="Caveat"/>
                <a:cs typeface="Caveat"/>
                <a:sym typeface="Caveat"/>
              </a:rPr>
              <a:t> </a:t>
            </a:r>
            <a:r>
              <a:rPr b="1" lang="it" sz="2100">
                <a:solidFill>
                  <a:srgbClr val="0000FF"/>
                </a:solidFill>
                <a:latin typeface="Caveat"/>
                <a:ea typeface="Caveat"/>
                <a:cs typeface="Caveat"/>
                <a:sym typeface="Caveat"/>
              </a:rPr>
              <a:t>LA MIA TRIBÙ</a:t>
            </a:r>
            <a:endParaRPr b="1" i="0" sz="2100" u="none" cap="none" strike="noStrike">
              <a:solidFill>
                <a:srgbClr val="0000FF"/>
              </a:solidFill>
              <a:latin typeface="Caveat"/>
              <a:ea typeface="Caveat"/>
              <a:cs typeface="Caveat"/>
              <a:sym typeface="Caveat"/>
            </a:endParaRPr>
          </a:p>
          <a:p>
            <a:pPr indent="0" lvl="0" marL="0" marR="0" rtl="0" algn="l">
              <a:lnSpc>
                <a:spcPct val="115000"/>
              </a:lnSpc>
              <a:spcBef>
                <a:spcPts val="1200"/>
              </a:spcBef>
              <a:spcAft>
                <a:spcPts val="1200"/>
              </a:spcAft>
              <a:buClr>
                <a:schemeClr val="dk1"/>
              </a:buClr>
              <a:buSzPts val="1100"/>
              <a:buFont typeface="Arial"/>
              <a:buNone/>
            </a:pPr>
            <a:r>
              <a:rPr i="0" lang="it" sz="1300" u="none" cap="none" strike="noStrike">
                <a:solidFill>
                  <a:srgbClr val="222222"/>
                </a:solidFill>
              </a:rPr>
              <a:t> </a:t>
            </a:r>
            <a:r>
              <a:rPr b="1" i="0" lang="it" u="none" cap="none" strike="noStrike">
                <a:solidFill>
                  <a:srgbClr val="222222"/>
                </a:solidFill>
                <a:latin typeface="Caveat"/>
                <a:ea typeface="Caveat"/>
                <a:cs typeface="Caveat"/>
                <a:sym typeface="Caveat"/>
              </a:rPr>
              <a:t>Questo percorso è dedicato al </a:t>
            </a:r>
            <a:r>
              <a:rPr b="1" lang="it">
                <a:solidFill>
                  <a:srgbClr val="222222"/>
                </a:solidFill>
                <a:latin typeface="Caveat"/>
                <a:ea typeface="Caveat"/>
                <a:cs typeface="Caveat"/>
                <a:sym typeface="Caveat"/>
              </a:rPr>
              <a:t>c</a:t>
            </a:r>
            <a:r>
              <a:rPr b="1" lang="it">
                <a:solidFill>
                  <a:srgbClr val="222222"/>
                </a:solidFill>
                <a:latin typeface="Caveat"/>
                <a:ea typeface="Caveat"/>
                <a:cs typeface="Caveat"/>
                <a:sym typeface="Caveat"/>
              </a:rPr>
              <a:t>onoscere se stessi, i propri talenti e condividerli con gli altri, sviluppando il proprio senso di identità personale (io sono), e condividere i nostri talenti con gli altri (io sono in relazione a) </a:t>
            </a:r>
            <a:r>
              <a:rPr b="1" i="0" lang="it" sz="1600" u="none" cap="none" strike="noStrike">
                <a:solidFill>
                  <a:srgbClr val="222222"/>
                </a:solidFill>
                <a:latin typeface="Caveat"/>
                <a:ea typeface="Caveat"/>
                <a:cs typeface="Caveat"/>
                <a:sym typeface="Caveat"/>
              </a:rPr>
              <a:t>.</a:t>
            </a:r>
            <a:endParaRPr b="1" i="0" sz="1700" u="none" cap="none" strike="noStrike">
              <a:solidFill>
                <a:srgbClr val="000000"/>
              </a:solidFill>
              <a:latin typeface="Caveat"/>
              <a:ea typeface="Caveat"/>
              <a:cs typeface="Caveat"/>
              <a:sym typeface="Caveat"/>
            </a:endParaRPr>
          </a:p>
        </p:txBody>
      </p:sp>
      <p:sp>
        <p:nvSpPr>
          <p:cNvPr id="74" name="Google Shape;74;p3"/>
          <p:cNvSpPr/>
          <p:nvPr/>
        </p:nvSpPr>
        <p:spPr>
          <a:xfrm>
            <a:off x="489350" y="2745475"/>
            <a:ext cx="2633400" cy="2304300"/>
          </a:xfrm>
          <a:prstGeom prst="roundRect">
            <a:avLst>
              <a:gd fmla="val 16667"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15000"/>
              </a:lnSpc>
              <a:spcBef>
                <a:spcPts val="0"/>
              </a:spcBef>
              <a:spcAft>
                <a:spcPts val="0"/>
              </a:spcAft>
              <a:buClr>
                <a:schemeClr val="dk1"/>
              </a:buClr>
              <a:buSzPts val="1100"/>
              <a:buFont typeface="Arial"/>
              <a:buNone/>
            </a:pPr>
            <a:r>
              <a:rPr b="1" lang="it" sz="1800">
                <a:solidFill>
                  <a:srgbClr val="222222"/>
                </a:solidFill>
                <a:latin typeface="Caveat"/>
                <a:ea typeface="Caveat"/>
                <a:cs typeface="Caveat"/>
                <a:sym typeface="Caveat"/>
              </a:rPr>
              <a:t> </a:t>
            </a:r>
            <a:r>
              <a:rPr b="1" lang="it" sz="2100">
                <a:solidFill>
                  <a:srgbClr val="0000FF"/>
                </a:solidFill>
                <a:latin typeface="Caveat"/>
                <a:ea typeface="Caveat"/>
                <a:cs typeface="Caveat"/>
                <a:sym typeface="Caveat"/>
              </a:rPr>
              <a:t>LE 4 TRIBÙ</a:t>
            </a:r>
            <a:endParaRPr b="1" sz="2100">
              <a:solidFill>
                <a:srgbClr val="0000FF"/>
              </a:solidFill>
              <a:latin typeface="Caveat"/>
              <a:ea typeface="Caveat"/>
              <a:cs typeface="Caveat"/>
              <a:sym typeface="Caveat"/>
            </a:endParaRPr>
          </a:p>
          <a:p>
            <a:pPr indent="0" lvl="0" marL="0" marR="0" rtl="0" algn="ctr">
              <a:lnSpc>
                <a:spcPct val="115000"/>
              </a:lnSpc>
              <a:spcBef>
                <a:spcPts val="1200"/>
              </a:spcBef>
              <a:spcAft>
                <a:spcPts val="1200"/>
              </a:spcAft>
              <a:buClr>
                <a:schemeClr val="dk1"/>
              </a:buClr>
              <a:buSzPts val="1100"/>
              <a:buFont typeface="Arial"/>
              <a:buNone/>
            </a:pPr>
            <a:r>
              <a:rPr b="1" i="0" lang="it" sz="1200" u="none" cap="none" strike="noStrike">
                <a:solidFill>
                  <a:srgbClr val="222222"/>
                </a:solidFill>
                <a:latin typeface="Caveat"/>
                <a:ea typeface="Caveat"/>
                <a:cs typeface="Caveat"/>
                <a:sym typeface="Caveat"/>
              </a:rPr>
              <a:t>Il bambino  entra  in contatto e in relazione con l’altro e promuove  il conoscere l’altro da me, le sue abilità, i sentimenti e le emozioni  degli altri bambini. Il percorso ha l’obiettivo di sviluppare nel bambino l’acquisizione delle regole, i comportamenti sociali , l’ascolto e il rispetto dell’altro. </a:t>
            </a:r>
            <a:endParaRPr b="1" i="0" sz="1300" u="none" cap="none" strike="noStrike">
              <a:solidFill>
                <a:srgbClr val="000000"/>
              </a:solidFill>
              <a:latin typeface="Caveat"/>
              <a:ea typeface="Caveat"/>
              <a:cs typeface="Caveat"/>
              <a:sym typeface="Caveat"/>
            </a:endParaRPr>
          </a:p>
        </p:txBody>
      </p:sp>
      <p:sp>
        <p:nvSpPr>
          <p:cNvPr id="75" name="Google Shape;75;p3"/>
          <p:cNvSpPr/>
          <p:nvPr/>
        </p:nvSpPr>
        <p:spPr>
          <a:xfrm>
            <a:off x="6140625" y="2525125"/>
            <a:ext cx="2745000" cy="2343300"/>
          </a:xfrm>
          <a:prstGeom prst="roundRect">
            <a:avLst>
              <a:gd fmla="val 16667"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rPr b="1" i="0" lang="it" sz="1700" u="none" cap="none" strike="noStrike">
                <a:solidFill>
                  <a:srgbClr val="0000FF"/>
                </a:solidFill>
                <a:latin typeface="Caveat"/>
                <a:ea typeface="Caveat"/>
                <a:cs typeface="Caveat"/>
                <a:sym typeface="Caveat"/>
              </a:rPr>
              <a:t>RELIGIONE</a:t>
            </a:r>
            <a:endParaRPr b="1" i="0" sz="1700" u="none" cap="none" strike="noStrike">
              <a:solidFill>
                <a:srgbClr val="0000FF"/>
              </a:solidFill>
              <a:latin typeface="Caveat"/>
              <a:ea typeface="Caveat"/>
              <a:cs typeface="Caveat"/>
              <a:sym typeface="Caveat"/>
            </a:endParaRPr>
          </a:p>
          <a:p>
            <a:pPr indent="0" lvl="0" marL="0" marR="0" rtl="0" algn="ctr">
              <a:lnSpc>
                <a:spcPct val="100000"/>
              </a:lnSpc>
              <a:spcBef>
                <a:spcPts val="0"/>
              </a:spcBef>
              <a:spcAft>
                <a:spcPts val="0"/>
              </a:spcAft>
              <a:buClr>
                <a:srgbClr val="000000"/>
              </a:buClr>
              <a:buSzPts val="1100"/>
              <a:buFont typeface="Arial"/>
              <a:buNone/>
            </a:pPr>
            <a:r>
              <a:rPr b="1" i="0" lang="it" sz="1500" u="none" cap="none" strike="noStrike">
                <a:solidFill>
                  <a:schemeClr val="dk1"/>
                </a:solidFill>
                <a:latin typeface="Caveat"/>
                <a:ea typeface="Caveat"/>
                <a:cs typeface="Caveat"/>
                <a:sym typeface="Caveat"/>
              </a:rPr>
              <a:t>Il percorso educativo-didattico proposto in quest’anno scolastico ha come filo conduttore l</a:t>
            </a:r>
            <a:r>
              <a:rPr b="1" lang="it" sz="1500">
                <a:solidFill>
                  <a:schemeClr val="dk1"/>
                </a:solidFill>
                <a:latin typeface="Caveat"/>
                <a:ea typeface="Caveat"/>
                <a:cs typeface="Caveat"/>
                <a:sym typeface="Caveat"/>
              </a:rPr>
              <a:t>a tribù</a:t>
            </a:r>
            <a:r>
              <a:rPr b="1" i="0" lang="it" sz="1500" u="none" cap="none" strike="noStrike">
                <a:solidFill>
                  <a:schemeClr val="dk1"/>
                </a:solidFill>
                <a:latin typeface="Caveat"/>
                <a:ea typeface="Caveat"/>
                <a:cs typeface="Caveat"/>
                <a:sym typeface="Caveat"/>
              </a:rPr>
              <a:t>.</a:t>
            </a:r>
            <a:endParaRPr b="1" i="0" sz="1500" u="none" cap="none" strike="noStrike">
              <a:solidFill>
                <a:schemeClr val="dk1"/>
              </a:solidFill>
              <a:latin typeface="Caveat"/>
              <a:ea typeface="Caveat"/>
              <a:cs typeface="Caveat"/>
              <a:sym typeface="Caveat"/>
            </a:endParaRPr>
          </a:p>
          <a:p>
            <a:pPr indent="0" lvl="0" marL="0" marR="0" rtl="0" algn="l">
              <a:lnSpc>
                <a:spcPct val="100000"/>
              </a:lnSpc>
              <a:spcBef>
                <a:spcPts val="0"/>
              </a:spcBef>
              <a:spcAft>
                <a:spcPts val="0"/>
              </a:spcAft>
              <a:buClr>
                <a:srgbClr val="000000"/>
              </a:buClr>
              <a:buSzPts val="1100"/>
              <a:buFont typeface="Arial"/>
              <a:buNone/>
            </a:pPr>
            <a:r>
              <a:rPr b="1" lang="it" sz="1500">
                <a:solidFill>
                  <a:schemeClr val="dk1"/>
                </a:solidFill>
                <a:latin typeface="Caveat"/>
                <a:ea typeface="Caveat"/>
                <a:cs typeface="Caveat"/>
                <a:sym typeface="Caveat"/>
              </a:rPr>
              <a:t>S</a:t>
            </a:r>
            <a:r>
              <a:rPr b="1" i="0" lang="it" sz="1500" u="none" cap="none" strike="noStrike">
                <a:solidFill>
                  <a:schemeClr val="dk1"/>
                </a:solidFill>
                <a:latin typeface="Caveat"/>
                <a:ea typeface="Caveat"/>
                <a:cs typeface="Caveat"/>
                <a:sym typeface="Caveat"/>
              </a:rPr>
              <a:t>eguiremo l</a:t>
            </a:r>
            <a:r>
              <a:rPr b="1" lang="it" sz="1500">
                <a:solidFill>
                  <a:schemeClr val="dk1"/>
                </a:solidFill>
                <a:latin typeface="Caveat"/>
                <a:ea typeface="Caveat"/>
                <a:cs typeface="Caveat"/>
                <a:sym typeface="Caveat"/>
              </a:rPr>
              <a:t>a vita</a:t>
            </a:r>
            <a:r>
              <a:rPr b="1" i="0" lang="it" sz="1500" u="none" cap="none" strike="noStrike">
                <a:solidFill>
                  <a:schemeClr val="dk1"/>
                </a:solidFill>
                <a:latin typeface="Caveat"/>
                <a:ea typeface="Caveat"/>
                <a:cs typeface="Caveat"/>
                <a:sym typeface="Caveat"/>
              </a:rPr>
              <a:t> </a:t>
            </a:r>
            <a:r>
              <a:rPr b="1" lang="it" sz="1500">
                <a:solidFill>
                  <a:schemeClr val="dk1"/>
                </a:solidFill>
                <a:latin typeface="Caveat"/>
                <a:ea typeface="Caveat"/>
                <a:cs typeface="Caveat"/>
                <a:sym typeface="Caveat"/>
              </a:rPr>
              <a:t>di </a:t>
            </a:r>
            <a:r>
              <a:rPr b="1" i="0" lang="it" sz="1500" u="none" cap="none" strike="noStrike">
                <a:solidFill>
                  <a:schemeClr val="dk1"/>
                </a:solidFill>
                <a:latin typeface="Caveat"/>
                <a:ea typeface="Caveat"/>
                <a:cs typeface="Caveat"/>
                <a:sym typeface="Caveat"/>
              </a:rPr>
              <a:t>Gesù</a:t>
            </a:r>
            <a:r>
              <a:rPr b="1" lang="it" sz="1500">
                <a:solidFill>
                  <a:schemeClr val="dk1"/>
                </a:solidFill>
                <a:latin typeface="Caveat"/>
                <a:ea typeface="Caveat"/>
                <a:cs typeface="Caveat"/>
                <a:sym typeface="Caveat"/>
              </a:rPr>
              <a:t> dal Natale, in seguito alcuni momenti della sua crescita e la Pasqua.</a:t>
            </a:r>
            <a:endParaRPr b="1" i="0" sz="1500" u="none" cap="none" strike="noStrike">
              <a:solidFill>
                <a:schemeClr val="dk1"/>
              </a:solidFill>
              <a:latin typeface="Caveat"/>
              <a:ea typeface="Caveat"/>
              <a:cs typeface="Caveat"/>
              <a:sym typeface="Caveat"/>
            </a:endParaRPr>
          </a:p>
        </p:txBody>
      </p:sp>
      <p:sp>
        <p:nvSpPr>
          <p:cNvPr id="76" name="Google Shape;76;p3"/>
          <p:cNvSpPr/>
          <p:nvPr/>
        </p:nvSpPr>
        <p:spPr>
          <a:xfrm>
            <a:off x="3574725" y="2878875"/>
            <a:ext cx="2113800" cy="2097900"/>
          </a:xfrm>
          <a:prstGeom prst="roundRect">
            <a:avLst>
              <a:gd fmla="val 16667"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15000"/>
              </a:lnSpc>
              <a:spcBef>
                <a:spcPts val="0"/>
              </a:spcBef>
              <a:spcAft>
                <a:spcPts val="0"/>
              </a:spcAft>
              <a:buClr>
                <a:schemeClr val="dk1"/>
              </a:buClr>
              <a:buSzPts val="1100"/>
              <a:buFont typeface="Arial"/>
              <a:buNone/>
            </a:pPr>
            <a:r>
              <a:rPr b="1" lang="it" sz="1100">
                <a:solidFill>
                  <a:srgbClr val="222222"/>
                </a:solidFill>
                <a:latin typeface="Caveat"/>
                <a:ea typeface="Caveat"/>
                <a:cs typeface="Caveat"/>
                <a:sym typeface="Caveat"/>
              </a:rPr>
              <a:t> </a:t>
            </a:r>
            <a:endParaRPr b="1" sz="1100">
              <a:solidFill>
                <a:srgbClr val="222222"/>
              </a:solidFill>
              <a:latin typeface="Caveat"/>
              <a:ea typeface="Caveat"/>
              <a:cs typeface="Caveat"/>
              <a:sym typeface="Caveat"/>
            </a:endParaRPr>
          </a:p>
          <a:p>
            <a:pPr indent="0" lvl="0" marL="0" marR="0" rtl="0" algn="ctr">
              <a:lnSpc>
                <a:spcPct val="115000"/>
              </a:lnSpc>
              <a:spcBef>
                <a:spcPts val="0"/>
              </a:spcBef>
              <a:spcAft>
                <a:spcPts val="0"/>
              </a:spcAft>
              <a:buClr>
                <a:schemeClr val="dk1"/>
              </a:buClr>
              <a:buSzPts val="1100"/>
              <a:buFont typeface="Arial"/>
              <a:buNone/>
            </a:pPr>
            <a:r>
              <a:rPr b="1" lang="it" sz="1300">
                <a:solidFill>
                  <a:srgbClr val="0000FF"/>
                </a:solidFill>
                <a:latin typeface="Caveat"/>
                <a:ea typeface="Caveat"/>
                <a:cs typeface="Caveat"/>
                <a:sym typeface="Caveat"/>
              </a:rPr>
              <a:t>I CUSTODI DELLA NATURA</a:t>
            </a:r>
            <a:endParaRPr b="1" sz="1300">
              <a:solidFill>
                <a:srgbClr val="0000FF"/>
              </a:solidFill>
              <a:latin typeface="Caveat"/>
              <a:ea typeface="Caveat"/>
              <a:cs typeface="Caveat"/>
              <a:sym typeface="Caveat"/>
            </a:endParaRPr>
          </a:p>
          <a:p>
            <a:pPr indent="0" lvl="0" marL="0" rtl="0" algn="just">
              <a:spcBef>
                <a:spcPts val="0"/>
              </a:spcBef>
              <a:spcAft>
                <a:spcPts val="0"/>
              </a:spcAft>
              <a:buClr>
                <a:schemeClr val="dk1"/>
              </a:buClr>
              <a:buSzPts val="1100"/>
              <a:buFont typeface="Arial"/>
              <a:buNone/>
            </a:pPr>
            <a:r>
              <a:rPr b="1" lang="it" sz="1000">
                <a:solidFill>
                  <a:srgbClr val="222222"/>
                </a:solidFill>
                <a:latin typeface="Caveat"/>
                <a:ea typeface="Caveat"/>
                <a:cs typeface="Caveat"/>
                <a:sym typeface="Caveat"/>
              </a:rPr>
              <a:t>Gli indiani insegnavano ai bambini ad osservare, a guardare là dove apparentemente non c’era nulla, ad ascoltare là dove tutto sembrava calmo. Osserveremo la natura con il suo andamento ciclico, rispettandone i ritmi e inserendoci in essi. Ci prenderemo cura del nostro giardino e dei suoi tesori Impareremo ad educarci al silenzio, per poter ascoltare gli altri e ciò che ci circonda.</a:t>
            </a:r>
            <a:endParaRPr b="1" sz="1000">
              <a:solidFill>
                <a:srgbClr val="222222"/>
              </a:solidFill>
              <a:latin typeface="Caveat"/>
              <a:ea typeface="Caveat"/>
              <a:cs typeface="Caveat"/>
              <a:sym typeface="Caveat"/>
            </a:endParaRPr>
          </a:p>
          <a:p>
            <a:pPr indent="0" lvl="0" marL="0" marR="0" rtl="0" algn="ctr">
              <a:lnSpc>
                <a:spcPct val="100000"/>
              </a:lnSpc>
              <a:spcBef>
                <a:spcPts val="1200"/>
              </a:spcBef>
              <a:spcAft>
                <a:spcPts val="0"/>
              </a:spcAft>
              <a:buClr>
                <a:srgbClr val="000000"/>
              </a:buClr>
              <a:buSzPts val="800"/>
              <a:buFont typeface="Arial"/>
              <a:buNone/>
            </a:pPr>
            <a:r>
              <a:t/>
            </a:r>
            <a:endParaRPr sz="1100">
              <a:solidFill>
                <a:srgbClr val="222222"/>
              </a:solidFill>
            </a:endParaRPr>
          </a:p>
        </p:txBody>
      </p:sp>
      <p:sp>
        <p:nvSpPr>
          <p:cNvPr id="77" name="Google Shape;77;p3"/>
          <p:cNvSpPr/>
          <p:nvPr/>
        </p:nvSpPr>
        <p:spPr>
          <a:xfrm>
            <a:off x="3574725" y="0"/>
            <a:ext cx="1759200" cy="1779000"/>
          </a:xfrm>
          <a:prstGeom prst="roundRect">
            <a:avLst>
              <a:gd fmla="val 16667"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rPr b="1" lang="it" sz="1500">
                <a:solidFill>
                  <a:srgbClr val="0000FF"/>
                </a:solidFill>
                <a:latin typeface="Caveat"/>
                <a:ea typeface="Caveat"/>
                <a:cs typeface="Caveat"/>
                <a:sym typeface="Caveat"/>
              </a:rPr>
              <a:t>PROGETTO CONTINUITÀ</a:t>
            </a:r>
            <a:endParaRPr b="1" i="0" sz="1500" u="none" cap="none" strike="noStrike">
              <a:solidFill>
                <a:srgbClr val="0000FF"/>
              </a:solidFill>
              <a:latin typeface="Caveat"/>
              <a:ea typeface="Caveat"/>
              <a:cs typeface="Caveat"/>
              <a:sym typeface="Caveat"/>
            </a:endParaRPr>
          </a:p>
          <a:p>
            <a:pPr indent="0" lvl="0" marL="0" marR="0" rtl="0" algn="l">
              <a:lnSpc>
                <a:spcPct val="100000"/>
              </a:lnSpc>
              <a:spcBef>
                <a:spcPts val="0"/>
              </a:spcBef>
              <a:spcAft>
                <a:spcPts val="0"/>
              </a:spcAft>
              <a:buClr>
                <a:srgbClr val="000000"/>
              </a:buClr>
              <a:buSzPts val="1100"/>
              <a:buFont typeface="Arial"/>
              <a:buNone/>
            </a:pPr>
            <a:r>
              <a:t/>
            </a:r>
            <a:endParaRPr sz="1000">
              <a:latin typeface="Caveat"/>
              <a:ea typeface="Caveat"/>
              <a:cs typeface="Caveat"/>
              <a:sym typeface="Caveat"/>
            </a:endParaRPr>
          </a:p>
          <a:p>
            <a:pPr indent="0" lvl="0" marL="0" marR="0" rtl="0" algn="l">
              <a:lnSpc>
                <a:spcPct val="100000"/>
              </a:lnSpc>
              <a:spcBef>
                <a:spcPts val="0"/>
              </a:spcBef>
              <a:spcAft>
                <a:spcPts val="0"/>
              </a:spcAft>
              <a:buClr>
                <a:srgbClr val="000000"/>
              </a:buClr>
              <a:buSzPts val="1100"/>
              <a:buFont typeface="Arial"/>
              <a:buNone/>
            </a:pPr>
            <a:r>
              <a:rPr b="1" i="0" lang="it" sz="1200" u="none" cap="none" strike="noStrike">
                <a:solidFill>
                  <a:srgbClr val="000000"/>
                </a:solidFill>
                <a:latin typeface="Caveat"/>
                <a:ea typeface="Caveat"/>
                <a:cs typeface="Caveat"/>
                <a:sym typeface="Caveat"/>
              </a:rPr>
              <a:t>Corrispondenza e scambio di esperienze per il passaggio alla Scuola dell’infanzia con le sezioni dell’Asilo Nido “Pollicino” e “Bruco Osvaldo”</a:t>
            </a:r>
            <a:endParaRPr b="1" i="0" sz="1200" u="none" cap="none" strike="noStrike">
              <a:solidFill>
                <a:srgbClr val="000000"/>
              </a:solidFill>
              <a:latin typeface="Caveat"/>
              <a:ea typeface="Caveat"/>
              <a:cs typeface="Caveat"/>
              <a:sym typeface="Caveat"/>
            </a:endParaRPr>
          </a:p>
        </p:txBody>
      </p:sp>
      <p:sp>
        <p:nvSpPr>
          <p:cNvPr id="78" name="Google Shape;78;p3"/>
          <p:cNvSpPr/>
          <p:nvPr/>
        </p:nvSpPr>
        <p:spPr>
          <a:xfrm>
            <a:off x="5506600" y="43050"/>
            <a:ext cx="1721700" cy="1692900"/>
          </a:xfrm>
          <a:prstGeom prst="roundRect">
            <a:avLst>
              <a:gd fmla="val 16667"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rPr b="1" i="0" lang="it" sz="1400" u="none" cap="none" strike="noStrike">
                <a:solidFill>
                  <a:srgbClr val="0000FF"/>
                </a:solidFill>
                <a:latin typeface="Caveat"/>
                <a:ea typeface="Caveat"/>
                <a:cs typeface="Caveat"/>
                <a:sym typeface="Caveat"/>
              </a:rPr>
              <a:t>PROGETTO CONTINUITA’</a:t>
            </a:r>
            <a:endParaRPr b="1" i="0" sz="1400" u="none" cap="none" strike="noStrike">
              <a:solidFill>
                <a:srgbClr val="0000FF"/>
              </a:solidFill>
              <a:latin typeface="Caveat"/>
              <a:ea typeface="Caveat"/>
              <a:cs typeface="Caveat"/>
              <a:sym typeface="Caveat"/>
            </a:endParaRPr>
          </a:p>
          <a:p>
            <a:pPr indent="0" lvl="0" marL="0" marR="0" rtl="0" algn="l">
              <a:lnSpc>
                <a:spcPct val="100000"/>
              </a:lnSpc>
              <a:spcBef>
                <a:spcPts val="0"/>
              </a:spcBef>
              <a:spcAft>
                <a:spcPts val="0"/>
              </a:spcAft>
              <a:buClr>
                <a:srgbClr val="000000"/>
              </a:buClr>
              <a:buSzPts val="1100"/>
              <a:buFont typeface="Arial"/>
              <a:buNone/>
            </a:pPr>
            <a:r>
              <a:rPr b="1" i="0" lang="it" sz="1200" u="none" cap="none" strike="noStrike">
                <a:solidFill>
                  <a:srgbClr val="000000"/>
                </a:solidFill>
                <a:latin typeface="Caveat"/>
                <a:ea typeface="Caveat"/>
                <a:cs typeface="Caveat"/>
                <a:sym typeface="Caveat"/>
              </a:rPr>
              <a:t>Corrispondenza e scambio di esperienze per il passaggio alla scuola primaria con le classi prime della Primaria di Castello d’Argile</a:t>
            </a:r>
            <a:endParaRPr b="1" i="0" sz="1200" u="none" cap="none" strike="noStrike">
              <a:solidFill>
                <a:srgbClr val="000000"/>
              </a:solidFill>
              <a:latin typeface="Caveat"/>
              <a:ea typeface="Caveat"/>
              <a:cs typeface="Caveat"/>
              <a:sym typeface="Caveat"/>
            </a:endParaRPr>
          </a:p>
        </p:txBody>
      </p:sp>
      <p:sp>
        <p:nvSpPr>
          <p:cNvPr id="79" name="Google Shape;79;p3"/>
          <p:cNvSpPr/>
          <p:nvPr/>
        </p:nvSpPr>
        <p:spPr>
          <a:xfrm>
            <a:off x="7296150" y="181700"/>
            <a:ext cx="2007900" cy="2304300"/>
          </a:xfrm>
          <a:prstGeom prst="roundRect">
            <a:avLst>
              <a:gd fmla="val 16667"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rPr b="1" lang="it" sz="1700">
                <a:solidFill>
                  <a:srgbClr val="0000FF"/>
                </a:solidFill>
                <a:latin typeface="Caveat"/>
                <a:ea typeface="Caveat"/>
                <a:cs typeface="Caveat"/>
                <a:sym typeface="Caveat"/>
              </a:rPr>
              <a:t>IL TAM TAM DELLA TRIBÙ</a:t>
            </a:r>
            <a:endParaRPr b="1" i="0" sz="1700" u="none" cap="none" strike="noStrike">
              <a:solidFill>
                <a:srgbClr val="0000FF"/>
              </a:solidFill>
              <a:latin typeface="Caveat"/>
              <a:ea typeface="Caveat"/>
              <a:cs typeface="Caveat"/>
              <a:sym typeface="Caveat"/>
            </a:endParaRPr>
          </a:p>
          <a:p>
            <a:pPr indent="0" lvl="0" marL="0" marR="0" rtl="0" algn="ctr">
              <a:lnSpc>
                <a:spcPct val="100000"/>
              </a:lnSpc>
              <a:spcBef>
                <a:spcPts val="0"/>
              </a:spcBef>
              <a:spcAft>
                <a:spcPts val="0"/>
              </a:spcAft>
              <a:buClr>
                <a:srgbClr val="000000"/>
              </a:buClr>
              <a:buSzPts val="1100"/>
              <a:buFont typeface="Arial"/>
              <a:buNone/>
            </a:pPr>
            <a:r>
              <a:rPr b="1" i="0" lang="it" sz="1500" u="none" cap="none" strike="noStrike">
                <a:solidFill>
                  <a:schemeClr val="dk1"/>
                </a:solidFill>
                <a:latin typeface="Caveat"/>
                <a:ea typeface="Caveat"/>
                <a:cs typeface="Caveat"/>
                <a:sym typeface="Caveat"/>
              </a:rPr>
              <a:t>Percorso ritmico,vocale e musicale con l’esperto Fausto Biffi per affinare il canale sensoriale dell’udito e percepire il proprio corpo.</a:t>
            </a:r>
            <a:endParaRPr b="1" i="0" sz="1500" u="none" cap="none" strike="noStrike">
              <a:solidFill>
                <a:schemeClr val="dk1"/>
              </a:solidFill>
              <a:latin typeface="Caveat"/>
              <a:ea typeface="Caveat"/>
              <a:cs typeface="Caveat"/>
              <a:sym typeface="Caveat"/>
            </a:endParaRPr>
          </a:p>
          <a:p>
            <a:pPr indent="0" lvl="0" marL="0" marR="0" rtl="0" algn="ctr">
              <a:lnSpc>
                <a:spcPct val="100000"/>
              </a:lnSpc>
              <a:spcBef>
                <a:spcPts val="0"/>
              </a:spcBef>
              <a:spcAft>
                <a:spcPts val="0"/>
              </a:spcAft>
              <a:buClr>
                <a:srgbClr val="000000"/>
              </a:buClr>
              <a:buSzPts val="1200"/>
              <a:buFont typeface="Arial"/>
              <a:buNone/>
            </a:pPr>
            <a:r>
              <a:t/>
            </a:r>
            <a:endParaRPr b="0" i="0" sz="1200" u="none" cap="none" strike="noStrike">
              <a:solidFill>
                <a:schemeClr val="dk1"/>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83" name="Shape 83"/>
        <p:cNvGrpSpPr/>
        <p:nvPr/>
      </p:nvGrpSpPr>
      <p:grpSpPr>
        <a:xfrm>
          <a:off x="0" y="0"/>
          <a:ext cx="0" cy="0"/>
          <a:chOff x="0" y="0"/>
          <a:chExt cx="0" cy="0"/>
        </a:xfrm>
      </p:grpSpPr>
      <p:sp>
        <p:nvSpPr>
          <p:cNvPr id="84" name="Google Shape;84;p4"/>
          <p:cNvSpPr/>
          <p:nvPr/>
        </p:nvSpPr>
        <p:spPr>
          <a:xfrm>
            <a:off x="2190350" y="373025"/>
            <a:ext cx="4983300" cy="1128600"/>
          </a:xfrm>
          <a:prstGeom prst="roundRect">
            <a:avLst>
              <a:gd fmla="val 16667"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2000"/>
              <a:buFont typeface="Arial"/>
              <a:buNone/>
            </a:pPr>
            <a:r>
              <a:rPr b="1" i="0" lang="it" sz="2500" u="none" cap="none" strike="noStrike">
                <a:solidFill>
                  <a:srgbClr val="0000FF"/>
                </a:solidFill>
                <a:latin typeface="Caveat"/>
                <a:ea typeface="Caveat"/>
                <a:cs typeface="Caveat"/>
                <a:sym typeface="Caveat"/>
              </a:rPr>
              <a:t>OBIETTIVO GENERALE</a:t>
            </a:r>
            <a:endParaRPr b="1" i="0" sz="2500" u="none" cap="none" strike="noStrike">
              <a:solidFill>
                <a:srgbClr val="0000FF"/>
              </a:solidFill>
              <a:latin typeface="Caveat"/>
              <a:ea typeface="Caveat"/>
              <a:cs typeface="Caveat"/>
              <a:sym typeface="Caveat"/>
            </a:endParaRPr>
          </a:p>
        </p:txBody>
      </p:sp>
      <p:sp>
        <p:nvSpPr>
          <p:cNvPr id="85" name="Google Shape;85;p4"/>
          <p:cNvSpPr txBox="1"/>
          <p:nvPr/>
        </p:nvSpPr>
        <p:spPr>
          <a:xfrm>
            <a:off x="918225" y="1769500"/>
            <a:ext cx="7508400" cy="4311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1600"/>
              <a:buFont typeface="Arial"/>
              <a:buNone/>
            </a:pPr>
            <a:r>
              <a:rPr b="1" i="0" lang="it" sz="1600" u="none" cap="none" strike="noStrike">
                <a:solidFill>
                  <a:srgbClr val="000000"/>
                </a:solidFill>
                <a:latin typeface="Caveat"/>
                <a:ea typeface="Caveat"/>
                <a:cs typeface="Caveat"/>
                <a:sym typeface="Caveat"/>
              </a:rPr>
              <a:t>Favorire la scoperta di sè, degli altri e del mondo circostante, attraverso esperienze senso-percettive.</a:t>
            </a:r>
            <a:endParaRPr b="1" i="0" sz="1600" u="none" cap="none" strike="noStrike">
              <a:solidFill>
                <a:srgbClr val="000000"/>
              </a:solidFill>
              <a:latin typeface="Caveat"/>
              <a:ea typeface="Caveat"/>
              <a:cs typeface="Caveat"/>
              <a:sym typeface="Caveat"/>
            </a:endParaRPr>
          </a:p>
        </p:txBody>
      </p:sp>
      <p:sp>
        <p:nvSpPr>
          <p:cNvPr id="86" name="Google Shape;86;p4"/>
          <p:cNvSpPr/>
          <p:nvPr/>
        </p:nvSpPr>
        <p:spPr>
          <a:xfrm>
            <a:off x="6612950" y="2200600"/>
            <a:ext cx="2008800" cy="2601600"/>
          </a:xfrm>
          <a:prstGeom prst="roundRect">
            <a:avLst>
              <a:gd fmla="val 16667"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rPr b="1" i="0" lang="it" sz="1500" u="none" cap="none" strike="noStrike">
                <a:solidFill>
                  <a:srgbClr val="0000FF"/>
                </a:solidFill>
                <a:latin typeface="Caveat"/>
                <a:ea typeface="Caveat"/>
                <a:cs typeface="Caveat"/>
                <a:sym typeface="Caveat"/>
              </a:rPr>
              <a:t>MATERIALI</a:t>
            </a:r>
            <a:endParaRPr b="1" i="0" sz="1500" u="none" cap="none" strike="noStrike">
              <a:solidFill>
                <a:srgbClr val="0000FF"/>
              </a:solidFill>
              <a:latin typeface="Caveat"/>
              <a:ea typeface="Caveat"/>
              <a:cs typeface="Caveat"/>
              <a:sym typeface="Caveat"/>
            </a:endParaRPr>
          </a:p>
          <a:p>
            <a:pPr indent="0" lvl="0" marL="0" marR="0" rtl="0" algn="l">
              <a:lnSpc>
                <a:spcPct val="100000"/>
              </a:lnSpc>
              <a:spcBef>
                <a:spcPts val="0"/>
              </a:spcBef>
              <a:spcAft>
                <a:spcPts val="0"/>
              </a:spcAft>
              <a:buClr>
                <a:srgbClr val="000000"/>
              </a:buClr>
              <a:buSzPts val="1200"/>
              <a:buFont typeface="Arial"/>
              <a:buNone/>
            </a:pPr>
            <a:r>
              <a:t/>
            </a:r>
            <a:endParaRPr b="1" i="0" sz="1300" u="none" cap="none" strike="noStrike">
              <a:solidFill>
                <a:srgbClr val="000000"/>
              </a:solidFill>
              <a:latin typeface="Caveat"/>
              <a:ea typeface="Caveat"/>
              <a:cs typeface="Caveat"/>
              <a:sym typeface="Caveat"/>
            </a:endParaRPr>
          </a:p>
          <a:p>
            <a:pPr indent="0" lvl="0" marL="0" marR="0" rtl="0" algn="l">
              <a:lnSpc>
                <a:spcPct val="100000"/>
              </a:lnSpc>
              <a:spcBef>
                <a:spcPts val="0"/>
              </a:spcBef>
              <a:spcAft>
                <a:spcPts val="0"/>
              </a:spcAft>
              <a:buClr>
                <a:srgbClr val="000000"/>
              </a:buClr>
              <a:buSzPts val="1200"/>
              <a:buFont typeface="Arial"/>
              <a:buNone/>
            </a:pPr>
            <a:r>
              <a:rPr b="1" i="0" lang="it" sz="1300" u="none" cap="none" strike="noStrike">
                <a:solidFill>
                  <a:srgbClr val="000000"/>
                </a:solidFill>
                <a:latin typeface="Caveat"/>
                <a:ea typeface="Caveat"/>
                <a:cs typeface="Caveat"/>
                <a:sym typeface="Caveat"/>
              </a:rPr>
              <a:t>-Libri</a:t>
            </a:r>
            <a:endParaRPr b="1" i="0" sz="1300" u="none" cap="none" strike="noStrike">
              <a:solidFill>
                <a:srgbClr val="000000"/>
              </a:solidFill>
              <a:latin typeface="Caveat"/>
              <a:ea typeface="Caveat"/>
              <a:cs typeface="Caveat"/>
              <a:sym typeface="Caveat"/>
            </a:endParaRPr>
          </a:p>
          <a:p>
            <a:pPr indent="0" lvl="0" marL="0" marR="0" rtl="0" algn="l">
              <a:lnSpc>
                <a:spcPct val="100000"/>
              </a:lnSpc>
              <a:spcBef>
                <a:spcPts val="0"/>
              </a:spcBef>
              <a:spcAft>
                <a:spcPts val="0"/>
              </a:spcAft>
              <a:buClr>
                <a:srgbClr val="000000"/>
              </a:buClr>
              <a:buSzPts val="1200"/>
              <a:buFont typeface="Arial"/>
              <a:buNone/>
            </a:pPr>
            <a:r>
              <a:rPr b="1" i="0" lang="it" sz="1300" u="none" cap="none" strike="noStrike">
                <a:solidFill>
                  <a:srgbClr val="000000"/>
                </a:solidFill>
                <a:latin typeface="Caveat"/>
                <a:ea typeface="Caveat"/>
                <a:cs typeface="Caveat"/>
                <a:sym typeface="Caveat"/>
              </a:rPr>
              <a:t>-Ascolto di suoni e manipolazione di elementi naturali</a:t>
            </a:r>
            <a:endParaRPr b="1" i="0" sz="1300" u="none" cap="none" strike="noStrike">
              <a:solidFill>
                <a:srgbClr val="000000"/>
              </a:solidFill>
              <a:latin typeface="Caveat"/>
              <a:ea typeface="Caveat"/>
              <a:cs typeface="Caveat"/>
              <a:sym typeface="Caveat"/>
            </a:endParaRPr>
          </a:p>
          <a:p>
            <a:pPr indent="0" lvl="0" marL="0" marR="0" rtl="0" algn="l">
              <a:lnSpc>
                <a:spcPct val="100000"/>
              </a:lnSpc>
              <a:spcBef>
                <a:spcPts val="0"/>
              </a:spcBef>
              <a:spcAft>
                <a:spcPts val="0"/>
              </a:spcAft>
              <a:buClr>
                <a:srgbClr val="000000"/>
              </a:buClr>
              <a:buSzPts val="1200"/>
              <a:buFont typeface="Arial"/>
              <a:buNone/>
            </a:pPr>
            <a:r>
              <a:rPr b="1" i="0" lang="it" sz="1300" u="none" cap="none" strike="noStrike">
                <a:solidFill>
                  <a:srgbClr val="000000"/>
                </a:solidFill>
                <a:latin typeface="Caveat"/>
                <a:ea typeface="Caveat"/>
                <a:cs typeface="Caveat"/>
                <a:sym typeface="Caveat"/>
              </a:rPr>
              <a:t>-Immagini varie inerenti alle tematiche trattate</a:t>
            </a:r>
            <a:endParaRPr b="1" i="0" sz="1300" u="none" cap="none" strike="noStrike">
              <a:solidFill>
                <a:srgbClr val="000000"/>
              </a:solidFill>
              <a:latin typeface="Caveat"/>
              <a:ea typeface="Caveat"/>
              <a:cs typeface="Caveat"/>
              <a:sym typeface="Caveat"/>
            </a:endParaRPr>
          </a:p>
          <a:p>
            <a:pPr indent="0" lvl="0" marL="0" marR="0" rtl="0" algn="l">
              <a:lnSpc>
                <a:spcPct val="100000"/>
              </a:lnSpc>
              <a:spcBef>
                <a:spcPts val="0"/>
              </a:spcBef>
              <a:spcAft>
                <a:spcPts val="0"/>
              </a:spcAft>
              <a:buClr>
                <a:srgbClr val="000000"/>
              </a:buClr>
              <a:buSzPts val="1200"/>
              <a:buFont typeface="Arial"/>
              <a:buNone/>
            </a:pPr>
            <a:r>
              <a:rPr b="1" i="0" lang="it" sz="1300" u="none" cap="none" strike="noStrike">
                <a:solidFill>
                  <a:srgbClr val="000000"/>
                </a:solidFill>
                <a:latin typeface="Caveat"/>
                <a:ea typeface="Caveat"/>
                <a:cs typeface="Caveat"/>
                <a:sym typeface="Caveat"/>
              </a:rPr>
              <a:t>-Uso di materiali di recupero a scopi creativi e personalizzati</a:t>
            </a:r>
            <a:endParaRPr b="1" i="0" sz="1300" u="none" cap="none" strike="noStrike">
              <a:solidFill>
                <a:srgbClr val="000000"/>
              </a:solidFill>
              <a:latin typeface="Caveat"/>
              <a:ea typeface="Caveat"/>
              <a:cs typeface="Caveat"/>
              <a:sym typeface="Caveat"/>
            </a:endParaRPr>
          </a:p>
        </p:txBody>
      </p:sp>
      <p:sp>
        <p:nvSpPr>
          <p:cNvPr id="87" name="Google Shape;87;p4"/>
          <p:cNvSpPr/>
          <p:nvPr/>
        </p:nvSpPr>
        <p:spPr>
          <a:xfrm>
            <a:off x="3875138" y="2200600"/>
            <a:ext cx="2008800" cy="2601600"/>
          </a:xfrm>
          <a:prstGeom prst="roundRect">
            <a:avLst>
              <a:gd fmla="val 16667"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rPr b="1" i="0" lang="it" sz="1800" u="none" cap="none" strike="noStrike">
                <a:solidFill>
                  <a:srgbClr val="0000FF"/>
                </a:solidFill>
                <a:latin typeface="Caveat"/>
                <a:ea typeface="Caveat"/>
                <a:cs typeface="Caveat"/>
                <a:sym typeface="Caveat"/>
              </a:rPr>
              <a:t>TEMPI</a:t>
            </a:r>
            <a:endParaRPr b="1" i="0" sz="1800" u="none" cap="none" strike="noStrike">
              <a:solidFill>
                <a:srgbClr val="0000FF"/>
              </a:solidFill>
              <a:latin typeface="Caveat"/>
              <a:ea typeface="Caveat"/>
              <a:cs typeface="Caveat"/>
              <a:sym typeface="Caveat"/>
            </a:endParaRPr>
          </a:p>
          <a:p>
            <a:pPr indent="0" lvl="0" marL="0" marR="0" rtl="0" algn="l">
              <a:lnSpc>
                <a:spcPct val="100000"/>
              </a:lnSpc>
              <a:spcBef>
                <a:spcPts val="0"/>
              </a:spcBef>
              <a:spcAft>
                <a:spcPts val="0"/>
              </a:spcAft>
              <a:buClr>
                <a:srgbClr val="000000"/>
              </a:buClr>
              <a:buSzPts val="1200"/>
              <a:buFont typeface="Arial"/>
              <a:buNone/>
            </a:pPr>
            <a:r>
              <a:t/>
            </a:r>
            <a:endParaRPr b="1" i="0" sz="1600" u="none" cap="none" strike="noStrike">
              <a:solidFill>
                <a:srgbClr val="000000"/>
              </a:solidFill>
              <a:latin typeface="Caveat"/>
              <a:ea typeface="Caveat"/>
              <a:cs typeface="Caveat"/>
              <a:sym typeface="Caveat"/>
            </a:endParaRPr>
          </a:p>
          <a:p>
            <a:pPr indent="0" lvl="0" marL="0" marR="0" rtl="0" algn="l">
              <a:lnSpc>
                <a:spcPct val="100000"/>
              </a:lnSpc>
              <a:spcBef>
                <a:spcPts val="0"/>
              </a:spcBef>
              <a:spcAft>
                <a:spcPts val="0"/>
              </a:spcAft>
              <a:buClr>
                <a:srgbClr val="000000"/>
              </a:buClr>
              <a:buSzPts val="1200"/>
              <a:buFont typeface="Arial"/>
              <a:buNone/>
            </a:pPr>
            <a:r>
              <a:rPr b="1" i="0" lang="it" sz="1600" u="none" cap="none" strike="noStrike">
                <a:solidFill>
                  <a:srgbClr val="000000"/>
                </a:solidFill>
                <a:latin typeface="Caveat"/>
                <a:ea typeface="Caveat"/>
                <a:cs typeface="Caveat"/>
                <a:sym typeface="Caveat"/>
              </a:rPr>
              <a:t>-Da Settembre a Ottobre “Progetto Accoglienza”</a:t>
            </a:r>
            <a:endParaRPr b="1" i="0" sz="1600" u="none" cap="none" strike="noStrike">
              <a:solidFill>
                <a:srgbClr val="000000"/>
              </a:solidFill>
              <a:latin typeface="Caveat"/>
              <a:ea typeface="Caveat"/>
              <a:cs typeface="Caveat"/>
              <a:sym typeface="Caveat"/>
            </a:endParaRPr>
          </a:p>
          <a:p>
            <a:pPr indent="0" lvl="0" marL="0" marR="0" rtl="0" algn="l">
              <a:lnSpc>
                <a:spcPct val="100000"/>
              </a:lnSpc>
              <a:spcBef>
                <a:spcPts val="0"/>
              </a:spcBef>
              <a:spcAft>
                <a:spcPts val="0"/>
              </a:spcAft>
              <a:buClr>
                <a:srgbClr val="000000"/>
              </a:buClr>
              <a:buSzPts val="1200"/>
              <a:buFont typeface="Arial"/>
              <a:buNone/>
            </a:pPr>
            <a:r>
              <a:rPr b="1" i="0" lang="it" sz="1600" u="none" cap="none" strike="noStrike">
                <a:solidFill>
                  <a:srgbClr val="000000"/>
                </a:solidFill>
                <a:latin typeface="Caveat"/>
                <a:ea typeface="Caveat"/>
                <a:cs typeface="Caveat"/>
                <a:sym typeface="Caveat"/>
              </a:rPr>
              <a:t>-Da Novembre a Giugno “Progetto Le 4 tribù</a:t>
            </a:r>
            <a:r>
              <a:rPr b="1" lang="it" sz="1600">
                <a:latin typeface="Caveat"/>
                <a:ea typeface="Caveat"/>
                <a:cs typeface="Caveat"/>
                <a:sym typeface="Caveat"/>
              </a:rPr>
              <a:t>”</a:t>
            </a:r>
            <a:r>
              <a:rPr b="1" i="0" lang="it" sz="1600" u="none" cap="none" strike="noStrike">
                <a:solidFill>
                  <a:srgbClr val="000000"/>
                </a:solidFill>
                <a:latin typeface="Caveat"/>
                <a:ea typeface="Caveat"/>
                <a:cs typeface="Caveat"/>
                <a:sym typeface="Caveat"/>
              </a:rPr>
              <a:t> </a:t>
            </a:r>
            <a:endParaRPr b="1" i="0" sz="1600" u="none" cap="none" strike="noStrike">
              <a:solidFill>
                <a:srgbClr val="000000"/>
              </a:solidFill>
              <a:latin typeface="Caveat"/>
              <a:ea typeface="Caveat"/>
              <a:cs typeface="Caveat"/>
              <a:sym typeface="Caveat"/>
            </a:endParaRPr>
          </a:p>
        </p:txBody>
      </p:sp>
      <p:sp>
        <p:nvSpPr>
          <p:cNvPr id="88" name="Google Shape;88;p4"/>
          <p:cNvSpPr/>
          <p:nvPr/>
        </p:nvSpPr>
        <p:spPr>
          <a:xfrm>
            <a:off x="1064450" y="2281050"/>
            <a:ext cx="2008800" cy="2601600"/>
          </a:xfrm>
          <a:prstGeom prst="roundRect">
            <a:avLst>
              <a:gd fmla="val 16667"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rPr b="1" i="0" lang="it" sz="1700" u="none" cap="none" strike="noStrike">
                <a:solidFill>
                  <a:srgbClr val="0000FF"/>
                </a:solidFill>
                <a:latin typeface="Caveat"/>
                <a:ea typeface="Caveat"/>
                <a:cs typeface="Caveat"/>
                <a:sym typeface="Caveat"/>
              </a:rPr>
              <a:t>SPAZI</a:t>
            </a:r>
            <a:endParaRPr b="1" i="0" sz="1700" u="none" cap="none" strike="noStrike">
              <a:solidFill>
                <a:srgbClr val="0000FF"/>
              </a:solidFill>
              <a:latin typeface="Caveat"/>
              <a:ea typeface="Caveat"/>
              <a:cs typeface="Caveat"/>
              <a:sym typeface="Caveat"/>
            </a:endParaRPr>
          </a:p>
          <a:p>
            <a:pPr indent="0" lvl="0" marL="0" marR="0" rtl="0" algn="ctr">
              <a:lnSpc>
                <a:spcPct val="100000"/>
              </a:lnSpc>
              <a:spcBef>
                <a:spcPts val="0"/>
              </a:spcBef>
              <a:spcAft>
                <a:spcPts val="0"/>
              </a:spcAft>
              <a:buClr>
                <a:srgbClr val="000000"/>
              </a:buClr>
              <a:buSzPts val="1400"/>
              <a:buFont typeface="Arial"/>
              <a:buNone/>
            </a:pPr>
            <a:r>
              <a:t/>
            </a:r>
            <a:endParaRPr b="1" i="0" sz="1700" u="none" cap="none" strike="noStrike">
              <a:solidFill>
                <a:srgbClr val="0000FF"/>
              </a:solidFill>
              <a:latin typeface="Caveat"/>
              <a:ea typeface="Caveat"/>
              <a:cs typeface="Caveat"/>
              <a:sym typeface="Caveat"/>
            </a:endParaRPr>
          </a:p>
          <a:p>
            <a:pPr indent="0" lvl="0" marL="0" marR="0" rtl="0" algn="l">
              <a:lnSpc>
                <a:spcPct val="100000"/>
              </a:lnSpc>
              <a:spcBef>
                <a:spcPts val="0"/>
              </a:spcBef>
              <a:spcAft>
                <a:spcPts val="0"/>
              </a:spcAft>
              <a:buClr>
                <a:srgbClr val="000000"/>
              </a:buClr>
              <a:buSzPts val="1200"/>
              <a:buFont typeface="Arial"/>
              <a:buNone/>
            </a:pPr>
            <a:r>
              <a:rPr b="1" i="0" lang="it" sz="1500" u="none" cap="none" strike="noStrike">
                <a:solidFill>
                  <a:schemeClr val="dk1"/>
                </a:solidFill>
                <a:latin typeface="Caveat"/>
                <a:ea typeface="Caveat"/>
                <a:cs typeface="Caveat"/>
                <a:sym typeface="Caveat"/>
              </a:rPr>
              <a:t>-Ambiente scuola (Sezioni, Giardino, Salone e Aula Morbida)</a:t>
            </a:r>
            <a:endParaRPr b="1" i="0" sz="1500" u="none" cap="none" strike="noStrike">
              <a:solidFill>
                <a:schemeClr val="dk1"/>
              </a:solidFill>
              <a:latin typeface="Caveat"/>
              <a:ea typeface="Caveat"/>
              <a:cs typeface="Caveat"/>
              <a:sym typeface="Caveat"/>
            </a:endParaRPr>
          </a:p>
          <a:p>
            <a:pPr indent="0" lvl="0" marL="0" marR="0" rtl="0" algn="l">
              <a:lnSpc>
                <a:spcPct val="100000"/>
              </a:lnSpc>
              <a:spcBef>
                <a:spcPts val="0"/>
              </a:spcBef>
              <a:spcAft>
                <a:spcPts val="0"/>
              </a:spcAft>
              <a:buClr>
                <a:srgbClr val="000000"/>
              </a:buClr>
              <a:buSzPts val="1200"/>
              <a:buFont typeface="Arial"/>
              <a:buNone/>
            </a:pPr>
            <a:r>
              <a:rPr b="1" i="0" lang="it" sz="1500" u="none" cap="none" strike="noStrike">
                <a:solidFill>
                  <a:schemeClr val="dk1"/>
                </a:solidFill>
                <a:latin typeface="Caveat"/>
                <a:ea typeface="Caveat"/>
                <a:cs typeface="Caveat"/>
                <a:sym typeface="Caveat"/>
              </a:rPr>
              <a:t>-Ambienti Parrocchiali</a:t>
            </a:r>
            <a:endParaRPr b="1" i="0" sz="1500" u="none" cap="none" strike="noStrike">
              <a:solidFill>
                <a:schemeClr val="dk1"/>
              </a:solidFill>
              <a:latin typeface="Caveat"/>
              <a:ea typeface="Caveat"/>
              <a:cs typeface="Caveat"/>
              <a:sym typeface="Caveat"/>
            </a:endParaRPr>
          </a:p>
          <a:p>
            <a:pPr indent="0" lvl="0" marL="0" marR="0" rtl="0" algn="l">
              <a:lnSpc>
                <a:spcPct val="100000"/>
              </a:lnSpc>
              <a:spcBef>
                <a:spcPts val="0"/>
              </a:spcBef>
              <a:spcAft>
                <a:spcPts val="0"/>
              </a:spcAft>
              <a:buClr>
                <a:srgbClr val="000000"/>
              </a:buClr>
              <a:buSzPts val="1200"/>
              <a:buFont typeface="Arial"/>
              <a:buNone/>
            </a:pPr>
            <a:r>
              <a:rPr b="1" i="0" lang="it" sz="1500" u="none" cap="none" strike="noStrike">
                <a:solidFill>
                  <a:schemeClr val="dk1"/>
                </a:solidFill>
                <a:latin typeface="Caveat"/>
                <a:ea typeface="Caveat"/>
                <a:cs typeface="Caveat"/>
                <a:sym typeface="Caveat"/>
              </a:rPr>
              <a:t>-territorio Comunale ed Extra Comunale</a:t>
            </a:r>
            <a:endParaRPr b="1" i="0" sz="1500" u="none" cap="none" strike="noStrike">
              <a:solidFill>
                <a:schemeClr val="dk1"/>
              </a:solidFill>
              <a:latin typeface="Caveat"/>
              <a:ea typeface="Caveat"/>
              <a:cs typeface="Caveat"/>
              <a:sym typeface="Caveat"/>
            </a:endParaRPr>
          </a:p>
          <a:p>
            <a:pPr indent="0" lvl="0" marL="0" marR="0" rtl="0" algn="l">
              <a:lnSpc>
                <a:spcPct val="100000"/>
              </a:lnSpc>
              <a:spcBef>
                <a:spcPts val="0"/>
              </a:spcBef>
              <a:spcAft>
                <a:spcPts val="0"/>
              </a:spcAft>
              <a:buClr>
                <a:srgbClr val="000000"/>
              </a:buClr>
              <a:buSzPts val="1200"/>
              <a:buFont typeface="Arial"/>
              <a:buNone/>
            </a:pPr>
            <a:r>
              <a:t/>
            </a:r>
            <a:endParaRPr b="0" i="0" sz="1200" u="none" cap="none" strike="noStrike">
              <a:solidFill>
                <a:srgbClr val="000000"/>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2" name="Shape 92"/>
        <p:cNvGrpSpPr/>
        <p:nvPr/>
      </p:nvGrpSpPr>
      <p:grpSpPr>
        <a:xfrm>
          <a:off x="0" y="0"/>
          <a:ext cx="0" cy="0"/>
          <a:chOff x="0" y="0"/>
          <a:chExt cx="0" cy="0"/>
        </a:xfrm>
      </p:grpSpPr>
      <p:sp>
        <p:nvSpPr>
          <p:cNvPr id="93" name="Google Shape;93;p5"/>
          <p:cNvSpPr txBox="1"/>
          <p:nvPr/>
        </p:nvSpPr>
        <p:spPr>
          <a:xfrm>
            <a:off x="1363925" y="109000"/>
            <a:ext cx="6733800" cy="5232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1600"/>
              <a:buFont typeface="Arial"/>
              <a:buNone/>
            </a:pPr>
            <a:r>
              <a:rPr b="1" i="0" lang="it" sz="2200" u="none" cap="none" strike="noStrike">
                <a:solidFill>
                  <a:schemeClr val="accent1"/>
                </a:solidFill>
                <a:latin typeface="Caveat"/>
                <a:ea typeface="Caveat"/>
                <a:cs typeface="Caveat"/>
                <a:sym typeface="Caveat"/>
              </a:rPr>
              <a:t>OBIETTIVI EDUCATIVI-DIDATTICI</a:t>
            </a:r>
            <a:endParaRPr b="1" i="0" sz="2200" u="none" cap="none" strike="noStrike">
              <a:solidFill>
                <a:schemeClr val="accent1"/>
              </a:solidFill>
              <a:latin typeface="Caveat"/>
              <a:ea typeface="Caveat"/>
              <a:cs typeface="Caveat"/>
              <a:sym typeface="Caveat"/>
            </a:endParaRPr>
          </a:p>
        </p:txBody>
      </p:sp>
      <p:sp>
        <p:nvSpPr>
          <p:cNvPr id="94" name="Google Shape;94;p5"/>
          <p:cNvSpPr txBox="1"/>
          <p:nvPr/>
        </p:nvSpPr>
        <p:spPr>
          <a:xfrm>
            <a:off x="541350" y="632200"/>
            <a:ext cx="8235300" cy="4386900"/>
          </a:xfrm>
          <a:prstGeom prst="rect">
            <a:avLst/>
          </a:prstGeom>
          <a:noFill/>
          <a:ln>
            <a:noFill/>
          </a:ln>
        </p:spPr>
        <p:txBody>
          <a:bodyPr anchorCtr="0" anchor="t" bIns="91425" lIns="91425" spcFirstLastPara="1" rIns="91425" wrap="square" tIns="91425">
            <a:spAutoFit/>
          </a:bodyPr>
          <a:lstStyle/>
          <a:p>
            <a:pPr indent="-311150" lvl="0" marL="457200" marR="0" rtl="0" algn="l">
              <a:lnSpc>
                <a:spcPct val="100000"/>
              </a:lnSpc>
              <a:spcBef>
                <a:spcPts val="0"/>
              </a:spcBef>
              <a:spcAft>
                <a:spcPts val="0"/>
              </a:spcAft>
              <a:buClr>
                <a:srgbClr val="000000"/>
              </a:buClr>
              <a:buSzPts val="1300"/>
              <a:buFont typeface="Caveat"/>
              <a:buChar char="-"/>
            </a:pPr>
            <a:r>
              <a:rPr b="1" i="0" lang="it" sz="1300" u="none" cap="none" strike="noStrike">
                <a:solidFill>
                  <a:srgbClr val="000000"/>
                </a:solidFill>
                <a:latin typeface="Caveat"/>
                <a:ea typeface="Caveat"/>
                <a:cs typeface="Caveat"/>
                <a:sym typeface="Caveat"/>
              </a:rPr>
              <a:t>capacità di vedere, osservare e comprendere i linguaggi visivi specifici;</a:t>
            </a:r>
            <a:endParaRPr b="1" i="0" sz="1300" u="none" cap="none" strike="noStrike">
              <a:solidFill>
                <a:srgbClr val="000000"/>
              </a:solidFill>
              <a:latin typeface="Caveat"/>
              <a:ea typeface="Caveat"/>
              <a:cs typeface="Caveat"/>
              <a:sym typeface="Caveat"/>
            </a:endParaRPr>
          </a:p>
          <a:p>
            <a:pPr indent="-311150" lvl="0" marL="457200" marR="0" rtl="0" algn="l">
              <a:lnSpc>
                <a:spcPct val="100000"/>
              </a:lnSpc>
              <a:spcBef>
                <a:spcPts val="0"/>
              </a:spcBef>
              <a:spcAft>
                <a:spcPts val="0"/>
              </a:spcAft>
              <a:buClr>
                <a:srgbClr val="000000"/>
              </a:buClr>
              <a:buSzPts val="1300"/>
              <a:buFont typeface="Caveat"/>
              <a:buChar char="-"/>
            </a:pPr>
            <a:r>
              <a:rPr b="1" i="0" lang="it" sz="1300" u="none" cap="none" strike="noStrike">
                <a:solidFill>
                  <a:srgbClr val="000000"/>
                </a:solidFill>
                <a:latin typeface="Caveat"/>
                <a:ea typeface="Caveat"/>
                <a:cs typeface="Caveat"/>
                <a:sym typeface="Caveat"/>
              </a:rPr>
              <a:t>scoprire seriazioni, gradazioni e tonalità di colori;</a:t>
            </a:r>
            <a:endParaRPr b="1" i="0" sz="1300" u="none" cap="none" strike="noStrike">
              <a:solidFill>
                <a:srgbClr val="000000"/>
              </a:solidFill>
              <a:latin typeface="Caveat"/>
              <a:ea typeface="Caveat"/>
              <a:cs typeface="Caveat"/>
              <a:sym typeface="Caveat"/>
            </a:endParaRPr>
          </a:p>
          <a:p>
            <a:pPr indent="-311150" lvl="0" marL="457200" marR="0" rtl="0" algn="l">
              <a:lnSpc>
                <a:spcPct val="100000"/>
              </a:lnSpc>
              <a:spcBef>
                <a:spcPts val="0"/>
              </a:spcBef>
              <a:spcAft>
                <a:spcPts val="0"/>
              </a:spcAft>
              <a:buClr>
                <a:srgbClr val="000000"/>
              </a:buClr>
              <a:buSzPts val="1300"/>
              <a:buFont typeface="Caveat"/>
              <a:buChar char="-"/>
            </a:pPr>
            <a:r>
              <a:rPr b="1" i="0" lang="it" sz="1300" u="none" cap="none" strike="noStrike">
                <a:solidFill>
                  <a:srgbClr val="000000"/>
                </a:solidFill>
                <a:latin typeface="Caveat"/>
                <a:ea typeface="Caveat"/>
                <a:cs typeface="Caveat"/>
                <a:sym typeface="Caveat"/>
              </a:rPr>
              <a:t>classificare i colori primari e secondari;</a:t>
            </a:r>
            <a:endParaRPr b="1" i="0" sz="1300" u="none" cap="none" strike="noStrike">
              <a:solidFill>
                <a:srgbClr val="000000"/>
              </a:solidFill>
              <a:latin typeface="Caveat"/>
              <a:ea typeface="Caveat"/>
              <a:cs typeface="Caveat"/>
              <a:sym typeface="Caveat"/>
            </a:endParaRPr>
          </a:p>
          <a:p>
            <a:pPr indent="-311150" lvl="0" marL="457200" marR="0" rtl="0" algn="l">
              <a:lnSpc>
                <a:spcPct val="100000"/>
              </a:lnSpc>
              <a:spcBef>
                <a:spcPts val="0"/>
              </a:spcBef>
              <a:spcAft>
                <a:spcPts val="0"/>
              </a:spcAft>
              <a:buClr>
                <a:srgbClr val="000000"/>
              </a:buClr>
              <a:buSzPts val="1300"/>
              <a:buFont typeface="Caveat"/>
              <a:buChar char="-"/>
            </a:pPr>
            <a:r>
              <a:rPr b="1" i="0" lang="it" sz="1300" u="none" cap="none" strike="noStrike">
                <a:solidFill>
                  <a:srgbClr val="000000"/>
                </a:solidFill>
                <a:latin typeface="Caveat"/>
                <a:ea typeface="Caveat"/>
                <a:cs typeface="Caveat"/>
                <a:sym typeface="Caveat"/>
              </a:rPr>
              <a:t>classificare e raggruppare per forma, colore e grandezza;</a:t>
            </a:r>
            <a:endParaRPr b="1" i="0" sz="1300" u="none" cap="none" strike="noStrike">
              <a:solidFill>
                <a:srgbClr val="000000"/>
              </a:solidFill>
              <a:latin typeface="Caveat"/>
              <a:ea typeface="Caveat"/>
              <a:cs typeface="Caveat"/>
              <a:sym typeface="Caveat"/>
            </a:endParaRPr>
          </a:p>
          <a:p>
            <a:pPr indent="-311150" lvl="0" marL="457200" marR="0" rtl="0" algn="l">
              <a:lnSpc>
                <a:spcPct val="100000"/>
              </a:lnSpc>
              <a:spcBef>
                <a:spcPts val="0"/>
              </a:spcBef>
              <a:spcAft>
                <a:spcPts val="0"/>
              </a:spcAft>
              <a:buClr>
                <a:srgbClr val="000000"/>
              </a:buClr>
              <a:buSzPts val="1300"/>
              <a:buFont typeface="Caveat"/>
              <a:buChar char="-"/>
            </a:pPr>
            <a:r>
              <a:rPr b="1" i="0" lang="it" sz="1300" u="none" cap="none" strike="noStrike">
                <a:solidFill>
                  <a:srgbClr val="000000"/>
                </a:solidFill>
                <a:latin typeface="Caveat"/>
                <a:ea typeface="Caveat"/>
                <a:cs typeface="Caveat"/>
                <a:sym typeface="Caveat"/>
              </a:rPr>
              <a:t>Conoscenza ed uso delle tecniche espressive;</a:t>
            </a:r>
            <a:endParaRPr b="1" i="0" sz="1300" u="none" cap="none" strike="noStrike">
              <a:solidFill>
                <a:srgbClr val="000000"/>
              </a:solidFill>
              <a:latin typeface="Caveat"/>
              <a:ea typeface="Caveat"/>
              <a:cs typeface="Caveat"/>
              <a:sym typeface="Caveat"/>
            </a:endParaRPr>
          </a:p>
          <a:p>
            <a:pPr indent="-311150" lvl="0" marL="457200" marR="0" rtl="0" algn="l">
              <a:lnSpc>
                <a:spcPct val="100000"/>
              </a:lnSpc>
              <a:spcBef>
                <a:spcPts val="0"/>
              </a:spcBef>
              <a:spcAft>
                <a:spcPts val="0"/>
              </a:spcAft>
              <a:buClr>
                <a:srgbClr val="000000"/>
              </a:buClr>
              <a:buSzPts val="1300"/>
              <a:buFont typeface="Caveat"/>
              <a:buChar char="-"/>
            </a:pPr>
            <a:r>
              <a:rPr b="1" i="0" lang="it" sz="1300" u="none" cap="none" strike="noStrike">
                <a:solidFill>
                  <a:srgbClr val="000000"/>
                </a:solidFill>
                <a:latin typeface="Caveat"/>
                <a:ea typeface="Caveat"/>
                <a:cs typeface="Caveat"/>
                <a:sym typeface="Caveat"/>
              </a:rPr>
              <a:t>Produzione e rielaborazione dei messaggi visivi;</a:t>
            </a:r>
            <a:endParaRPr b="1" i="0" sz="1300" u="none" cap="none" strike="noStrike">
              <a:solidFill>
                <a:srgbClr val="000000"/>
              </a:solidFill>
              <a:latin typeface="Caveat"/>
              <a:ea typeface="Caveat"/>
              <a:cs typeface="Caveat"/>
              <a:sym typeface="Caveat"/>
            </a:endParaRPr>
          </a:p>
          <a:p>
            <a:pPr indent="-311150" lvl="0" marL="457200" marR="0" rtl="0" algn="l">
              <a:lnSpc>
                <a:spcPct val="100000"/>
              </a:lnSpc>
              <a:spcBef>
                <a:spcPts val="0"/>
              </a:spcBef>
              <a:spcAft>
                <a:spcPts val="0"/>
              </a:spcAft>
              <a:buClr>
                <a:srgbClr val="000000"/>
              </a:buClr>
              <a:buSzPts val="1300"/>
              <a:buFont typeface="Caveat"/>
              <a:buChar char="-"/>
            </a:pPr>
            <a:r>
              <a:rPr b="1" i="0" lang="it" sz="1300" u="none" cap="none" strike="noStrike">
                <a:solidFill>
                  <a:srgbClr val="000000"/>
                </a:solidFill>
                <a:latin typeface="Caveat"/>
                <a:ea typeface="Caveat"/>
                <a:cs typeface="Caveat"/>
                <a:sym typeface="Caveat"/>
              </a:rPr>
              <a:t>Organizzare e gestire il materiale;</a:t>
            </a:r>
            <a:endParaRPr b="1" i="0" sz="1300" u="none" cap="none" strike="noStrike">
              <a:solidFill>
                <a:srgbClr val="000000"/>
              </a:solidFill>
              <a:latin typeface="Caveat"/>
              <a:ea typeface="Caveat"/>
              <a:cs typeface="Caveat"/>
              <a:sym typeface="Caveat"/>
            </a:endParaRPr>
          </a:p>
          <a:p>
            <a:pPr indent="-311150" lvl="0" marL="457200" marR="0" rtl="0" algn="l">
              <a:lnSpc>
                <a:spcPct val="100000"/>
              </a:lnSpc>
              <a:spcBef>
                <a:spcPts val="0"/>
              </a:spcBef>
              <a:spcAft>
                <a:spcPts val="0"/>
              </a:spcAft>
              <a:buClr>
                <a:srgbClr val="000000"/>
              </a:buClr>
              <a:buSzPts val="1300"/>
              <a:buFont typeface="Caveat"/>
              <a:buChar char="-"/>
            </a:pPr>
            <a:r>
              <a:rPr b="1" i="0" lang="it" sz="1300" u="none" cap="none" strike="noStrike">
                <a:solidFill>
                  <a:srgbClr val="000000"/>
                </a:solidFill>
                <a:latin typeface="Caveat"/>
                <a:ea typeface="Caveat"/>
                <a:cs typeface="Caveat"/>
                <a:sym typeface="Caveat"/>
              </a:rPr>
              <a:t>manipolare e trasformare i materiali con creatività;</a:t>
            </a:r>
            <a:endParaRPr b="1" i="0" sz="1300" u="none" cap="none" strike="noStrike">
              <a:solidFill>
                <a:srgbClr val="000000"/>
              </a:solidFill>
              <a:latin typeface="Caveat"/>
              <a:ea typeface="Caveat"/>
              <a:cs typeface="Caveat"/>
              <a:sym typeface="Caveat"/>
            </a:endParaRPr>
          </a:p>
          <a:p>
            <a:pPr indent="-311150" lvl="0" marL="457200" marR="0" rtl="0" algn="l">
              <a:lnSpc>
                <a:spcPct val="100000"/>
              </a:lnSpc>
              <a:spcBef>
                <a:spcPts val="0"/>
              </a:spcBef>
              <a:spcAft>
                <a:spcPts val="0"/>
              </a:spcAft>
              <a:buClr>
                <a:srgbClr val="000000"/>
              </a:buClr>
              <a:buSzPts val="1300"/>
              <a:buFont typeface="Caveat"/>
              <a:buChar char="-"/>
            </a:pPr>
            <a:r>
              <a:rPr b="1" i="0" lang="it" sz="1300" u="none" cap="none" strike="noStrike">
                <a:solidFill>
                  <a:srgbClr val="000000"/>
                </a:solidFill>
                <a:latin typeface="Caveat"/>
                <a:ea typeface="Caveat"/>
                <a:cs typeface="Caveat"/>
                <a:sym typeface="Caveat"/>
              </a:rPr>
              <a:t>classificare i materiali in base ad alcune caratteristiche: forma, grandezza,...;</a:t>
            </a:r>
            <a:endParaRPr b="1" i="0" sz="1300" u="none" cap="none" strike="noStrike">
              <a:solidFill>
                <a:srgbClr val="000000"/>
              </a:solidFill>
              <a:latin typeface="Caveat"/>
              <a:ea typeface="Caveat"/>
              <a:cs typeface="Caveat"/>
              <a:sym typeface="Caveat"/>
            </a:endParaRPr>
          </a:p>
          <a:p>
            <a:pPr indent="-311150" lvl="0" marL="457200" marR="0" rtl="0" algn="l">
              <a:lnSpc>
                <a:spcPct val="100000"/>
              </a:lnSpc>
              <a:spcBef>
                <a:spcPts val="0"/>
              </a:spcBef>
              <a:spcAft>
                <a:spcPts val="0"/>
              </a:spcAft>
              <a:buClr>
                <a:srgbClr val="000000"/>
              </a:buClr>
              <a:buSzPts val="1300"/>
              <a:buFont typeface="Caveat"/>
              <a:buChar char="-"/>
            </a:pPr>
            <a:r>
              <a:rPr b="1" i="0" lang="it" sz="1300" u="none" cap="none" strike="noStrike">
                <a:solidFill>
                  <a:srgbClr val="000000"/>
                </a:solidFill>
                <a:latin typeface="Caveat"/>
                <a:ea typeface="Caveat"/>
                <a:cs typeface="Caveat"/>
                <a:sym typeface="Caveat"/>
              </a:rPr>
              <a:t>Sviluppare la capacità di rappresentazione grafica attraverso l’uso corretto del segno;</a:t>
            </a:r>
            <a:endParaRPr b="1" i="0" sz="1300" u="none" cap="none" strike="noStrike">
              <a:solidFill>
                <a:srgbClr val="000000"/>
              </a:solidFill>
              <a:latin typeface="Caveat"/>
              <a:ea typeface="Caveat"/>
              <a:cs typeface="Caveat"/>
              <a:sym typeface="Caveat"/>
            </a:endParaRPr>
          </a:p>
          <a:p>
            <a:pPr indent="-311150" lvl="0" marL="457200" marR="0" rtl="0" algn="l">
              <a:lnSpc>
                <a:spcPct val="100000"/>
              </a:lnSpc>
              <a:spcBef>
                <a:spcPts val="0"/>
              </a:spcBef>
              <a:spcAft>
                <a:spcPts val="0"/>
              </a:spcAft>
              <a:buClr>
                <a:srgbClr val="000000"/>
              </a:buClr>
              <a:buSzPts val="1300"/>
              <a:buFont typeface="Caveat"/>
              <a:buChar char="-"/>
            </a:pPr>
            <a:r>
              <a:rPr b="1" i="0" lang="it" sz="1300" u="none" cap="none" strike="noStrike">
                <a:solidFill>
                  <a:srgbClr val="000000"/>
                </a:solidFill>
                <a:latin typeface="Caveat"/>
                <a:ea typeface="Caveat"/>
                <a:cs typeface="Caveat"/>
                <a:sym typeface="Caveat"/>
              </a:rPr>
              <a:t>apprendere attraverso il contatto fisico il riconoscimento delle emozioni;</a:t>
            </a:r>
            <a:endParaRPr b="1" i="0" sz="1300" u="none" cap="none" strike="noStrike">
              <a:solidFill>
                <a:srgbClr val="000000"/>
              </a:solidFill>
              <a:latin typeface="Caveat"/>
              <a:ea typeface="Caveat"/>
              <a:cs typeface="Caveat"/>
              <a:sym typeface="Caveat"/>
            </a:endParaRPr>
          </a:p>
          <a:p>
            <a:pPr indent="-311150" lvl="0" marL="457200" marR="0" rtl="0" algn="l">
              <a:lnSpc>
                <a:spcPct val="100000"/>
              </a:lnSpc>
              <a:spcBef>
                <a:spcPts val="0"/>
              </a:spcBef>
              <a:spcAft>
                <a:spcPts val="0"/>
              </a:spcAft>
              <a:buClr>
                <a:srgbClr val="000000"/>
              </a:buClr>
              <a:buSzPts val="1300"/>
              <a:buFont typeface="Caveat"/>
              <a:buChar char="-"/>
            </a:pPr>
            <a:r>
              <a:rPr b="1" i="0" lang="it" sz="1300" u="none" cap="none" strike="noStrike">
                <a:solidFill>
                  <a:srgbClr val="000000"/>
                </a:solidFill>
                <a:latin typeface="Caveat"/>
                <a:ea typeface="Caveat"/>
                <a:cs typeface="Caveat"/>
                <a:sym typeface="Caveat"/>
              </a:rPr>
              <a:t>stimolare la creatività;</a:t>
            </a:r>
            <a:endParaRPr b="1" i="0" sz="1300" u="none" cap="none" strike="noStrike">
              <a:solidFill>
                <a:srgbClr val="000000"/>
              </a:solidFill>
              <a:latin typeface="Caveat"/>
              <a:ea typeface="Caveat"/>
              <a:cs typeface="Caveat"/>
              <a:sym typeface="Caveat"/>
            </a:endParaRPr>
          </a:p>
          <a:p>
            <a:pPr indent="-311150" lvl="0" marL="457200" marR="0" rtl="0" algn="l">
              <a:lnSpc>
                <a:spcPct val="100000"/>
              </a:lnSpc>
              <a:spcBef>
                <a:spcPts val="0"/>
              </a:spcBef>
              <a:spcAft>
                <a:spcPts val="0"/>
              </a:spcAft>
              <a:buClr>
                <a:srgbClr val="000000"/>
              </a:buClr>
              <a:buSzPts val="1300"/>
              <a:buFont typeface="Caveat"/>
              <a:buChar char="-"/>
            </a:pPr>
            <a:r>
              <a:rPr b="1" i="0" lang="it" sz="1300" u="none" cap="none" strike="noStrike">
                <a:solidFill>
                  <a:srgbClr val="000000"/>
                </a:solidFill>
                <a:latin typeface="Caveat"/>
                <a:ea typeface="Caveat"/>
                <a:cs typeface="Caveat"/>
                <a:sym typeface="Caveat"/>
              </a:rPr>
              <a:t>sviluppare la coordinazione motoria;</a:t>
            </a:r>
            <a:endParaRPr b="1" i="0" sz="1300" u="none" cap="none" strike="noStrike">
              <a:solidFill>
                <a:srgbClr val="000000"/>
              </a:solidFill>
              <a:latin typeface="Caveat"/>
              <a:ea typeface="Caveat"/>
              <a:cs typeface="Caveat"/>
              <a:sym typeface="Caveat"/>
            </a:endParaRPr>
          </a:p>
          <a:p>
            <a:pPr indent="-311150" lvl="0" marL="457200" marR="0" rtl="0" algn="l">
              <a:lnSpc>
                <a:spcPct val="100000"/>
              </a:lnSpc>
              <a:spcBef>
                <a:spcPts val="0"/>
              </a:spcBef>
              <a:spcAft>
                <a:spcPts val="0"/>
              </a:spcAft>
              <a:buClr>
                <a:srgbClr val="000000"/>
              </a:buClr>
              <a:buSzPts val="1300"/>
              <a:buFont typeface="Caveat"/>
              <a:buChar char="-"/>
            </a:pPr>
            <a:r>
              <a:rPr b="1" i="0" lang="it" sz="1300" u="none" cap="none" strike="noStrike">
                <a:solidFill>
                  <a:srgbClr val="000000"/>
                </a:solidFill>
                <a:latin typeface="Caveat"/>
                <a:ea typeface="Caveat"/>
                <a:cs typeface="Caveat"/>
                <a:sym typeface="Caveat"/>
              </a:rPr>
              <a:t>sviluppare abilità logiche;</a:t>
            </a:r>
            <a:endParaRPr b="1" i="0" sz="1300" u="none" cap="none" strike="noStrike">
              <a:solidFill>
                <a:srgbClr val="000000"/>
              </a:solidFill>
              <a:latin typeface="Caveat"/>
              <a:ea typeface="Caveat"/>
              <a:cs typeface="Caveat"/>
              <a:sym typeface="Caveat"/>
            </a:endParaRPr>
          </a:p>
          <a:p>
            <a:pPr indent="-311150" lvl="0" marL="457200" marR="0" rtl="0" algn="l">
              <a:lnSpc>
                <a:spcPct val="100000"/>
              </a:lnSpc>
              <a:spcBef>
                <a:spcPts val="0"/>
              </a:spcBef>
              <a:spcAft>
                <a:spcPts val="0"/>
              </a:spcAft>
              <a:buClr>
                <a:srgbClr val="000000"/>
              </a:buClr>
              <a:buSzPts val="1300"/>
              <a:buFont typeface="Caveat"/>
              <a:buChar char="-"/>
            </a:pPr>
            <a:r>
              <a:rPr b="1" i="0" lang="it" sz="1300" u="none" cap="none" strike="noStrike">
                <a:solidFill>
                  <a:srgbClr val="000000"/>
                </a:solidFill>
                <a:latin typeface="Caveat"/>
                <a:ea typeface="Caveat"/>
                <a:cs typeface="Caveat"/>
                <a:sym typeface="Caveat"/>
              </a:rPr>
              <a:t>stimolare la capacità di raccontare eventi e promuovere l’espansione del lessico;</a:t>
            </a:r>
            <a:endParaRPr b="1" i="0" sz="1300" u="none" cap="none" strike="noStrike">
              <a:solidFill>
                <a:srgbClr val="000000"/>
              </a:solidFill>
              <a:latin typeface="Caveat"/>
              <a:ea typeface="Caveat"/>
              <a:cs typeface="Caveat"/>
              <a:sym typeface="Caveat"/>
            </a:endParaRPr>
          </a:p>
          <a:p>
            <a:pPr indent="-311150" lvl="0" marL="457200" marR="0" rtl="0" algn="l">
              <a:lnSpc>
                <a:spcPct val="100000"/>
              </a:lnSpc>
              <a:spcBef>
                <a:spcPts val="0"/>
              </a:spcBef>
              <a:spcAft>
                <a:spcPts val="0"/>
              </a:spcAft>
              <a:buClr>
                <a:srgbClr val="000000"/>
              </a:buClr>
              <a:buSzPts val="1300"/>
              <a:buFont typeface="Caveat"/>
              <a:buChar char="-"/>
            </a:pPr>
            <a:r>
              <a:rPr b="1" i="0" lang="it" sz="1300" u="none" cap="none" strike="noStrike">
                <a:solidFill>
                  <a:srgbClr val="000000"/>
                </a:solidFill>
                <a:latin typeface="Caveat"/>
                <a:ea typeface="Caveat"/>
                <a:cs typeface="Caveat"/>
                <a:sym typeface="Caveat"/>
              </a:rPr>
              <a:t>maturare le autonomie personali;</a:t>
            </a:r>
            <a:endParaRPr b="1" i="0" sz="1300" u="none" cap="none" strike="noStrike">
              <a:solidFill>
                <a:srgbClr val="000000"/>
              </a:solidFill>
              <a:latin typeface="Caveat"/>
              <a:ea typeface="Caveat"/>
              <a:cs typeface="Caveat"/>
              <a:sym typeface="Caveat"/>
            </a:endParaRPr>
          </a:p>
          <a:p>
            <a:pPr indent="-311150" lvl="0" marL="457200" marR="0" rtl="0" algn="l">
              <a:lnSpc>
                <a:spcPct val="100000"/>
              </a:lnSpc>
              <a:spcBef>
                <a:spcPts val="0"/>
              </a:spcBef>
              <a:spcAft>
                <a:spcPts val="0"/>
              </a:spcAft>
              <a:buClr>
                <a:srgbClr val="000000"/>
              </a:buClr>
              <a:buSzPts val="1300"/>
              <a:buFont typeface="Caveat"/>
              <a:buChar char="-"/>
            </a:pPr>
            <a:r>
              <a:rPr b="1" i="0" lang="it" sz="1300" u="none" cap="none" strike="noStrike">
                <a:solidFill>
                  <a:srgbClr val="000000"/>
                </a:solidFill>
                <a:latin typeface="Caveat"/>
                <a:ea typeface="Caveat"/>
                <a:cs typeface="Caveat"/>
                <a:sym typeface="Caveat"/>
              </a:rPr>
              <a:t>consolidare le regole fondamentali del vivere in comunità;</a:t>
            </a:r>
            <a:endParaRPr b="1" i="0" sz="1300" u="none" cap="none" strike="noStrike">
              <a:solidFill>
                <a:srgbClr val="000000"/>
              </a:solidFill>
              <a:latin typeface="Caveat"/>
              <a:ea typeface="Caveat"/>
              <a:cs typeface="Caveat"/>
              <a:sym typeface="Caveat"/>
            </a:endParaRPr>
          </a:p>
          <a:p>
            <a:pPr indent="-311150" lvl="0" marL="457200" marR="0" rtl="0" algn="l">
              <a:lnSpc>
                <a:spcPct val="100000"/>
              </a:lnSpc>
              <a:spcBef>
                <a:spcPts val="0"/>
              </a:spcBef>
              <a:spcAft>
                <a:spcPts val="0"/>
              </a:spcAft>
              <a:buClr>
                <a:srgbClr val="000000"/>
              </a:buClr>
              <a:buSzPts val="1300"/>
              <a:buFont typeface="Caveat"/>
              <a:buChar char="-"/>
            </a:pPr>
            <a:r>
              <a:rPr b="1" i="0" lang="it" sz="1300" u="none" cap="none" strike="noStrike">
                <a:solidFill>
                  <a:srgbClr val="000000"/>
                </a:solidFill>
                <a:latin typeface="Caveat"/>
                <a:ea typeface="Caveat"/>
                <a:cs typeface="Caveat"/>
                <a:sym typeface="Caveat"/>
              </a:rPr>
              <a:t>promuovere comportamenti inclusivi</a:t>
            </a:r>
            <a:r>
              <a:rPr b="1" lang="it" sz="1300">
                <a:latin typeface="Caveat"/>
                <a:ea typeface="Caveat"/>
                <a:cs typeface="Caveat"/>
                <a:sym typeface="Caveat"/>
              </a:rPr>
              <a:t>;</a:t>
            </a:r>
            <a:endParaRPr b="1" sz="1300">
              <a:latin typeface="Caveat"/>
              <a:ea typeface="Caveat"/>
              <a:cs typeface="Caveat"/>
              <a:sym typeface="Caveat"/>
            </a:endParaRPr>
          </a:p>
          <a:p>
            <a:pPr indent="-311150" lvl="0" marL="457200" marR="0" rtl="0" algn="l">
              <a:lnSpc>
                <a:spcPct val="100000"/>
              </a:lnSpc>
              <a:spcBef>
                <a:spcPts val="0"/>
              </a:spcBef>
              <a:spcAft>
                <a:spcPts val="0"/>
              </a:spcAft>
              <a:buSzPts val="1300"/>
              <a:buFont typeface="Caveat"/>
              <a:buChar char="-"/>
            </a:pPr>
            <a:r>
              <a:rPr b="1" lang="it" sz="1300">
                <a:latin typeface="Caveat"/>
                <a:ea typeface="Caveat"/>
                <a:cs typeface="Caveat"/>
                <a:sym typeface="Caveat"/>
              </a:rPr>
              <a:t>riconoscere la propria appartenenza familiare e culturale;</a:t>
            </a:r>
            <a:endParaRPr b="1" sz="1300">
              <a:latin typeface="Caveat"/>
              <a:ea typeface="Caveat"/>
              <a:cs typeface="Caveat"/>
              <a:sym typeface="Caveat"/>
            </a:endParaRPr>
          </a:p>
          <a:p>
            <a:pPr indent="-311150" lvl="0" marL="457200" marR="0" rtl="0" algn="l">
              <a:lnSpc>
                <a:spcPct val="100000"/>
              </a:lnSpc>
              <a:spcBef>
                <a:spcPts val="0"/>
              </a:spcBef>
              <a:spcAft>
                <a:spcPts val="0"/>
              </a:spcAft>
              <a:buSzPts val="1300"/>
              <a:buFont typeface="Caveat"/>
              <a:buChar char="-"/>
            </a:pPr>
            <a:r>
              <a:rPr b="1" lang="it" sz="1300">
                <a:latin typeface="Caveat"/>
                <a:ea typeface="Caveat"/>
                <a:cs typeface="Caveat"/>
                <a:sym typeface="Caveat"/>
              </a:rPr>
              <a:t>rafforzare la propria autostima tramite la conoscenza di </a:t>
            </a:r>
            <a:r>
              <a:rPr b="1" lang="it" sz="1300">
                <a:latin typeface="Caveat"/>
                <a:ea typeface="Caveat"/>
                <a:cs typeface="Caveat"/>
                <a:sym typeface="Caveat"/>
              </a:rPr>
              <a:t>sé</a:t>
            </a:r>
            <a:r>
              <a:rPr b="1" lang="it" sz="1300">
                <a:latin typeface="Caveat"/>
                <a:ea typeface="Caveat"/>
                <a:cs typeface="Caveat"/>
                <a:sym typeface="Caveat"/>
              </a:rPr>
              <a:t>, del proprio corpo e delle proprie capacità;</a:t>
            </a:r>
            <a:endParaRPr b="1" sz="1300">
              <a:latin typeface="Caveat"/>
              <a:ea typeface="Caveat"/>
              <a:cs typeface="Caveat"/>
              <a:sym typeface="Caveat"/>
            </a:endParaRPr>
          </a:p>
          <a:p>
            <a:pPr indent="-311150" lvl="0" marL="457200" marR="0" rtl="0" algn="l">
              <a:lnSpc>
                <a:spcPct val="100000"/>
              </a:lnSpc>
              <a:spcBef>
                <a:spcPts val="0"/>
              </a:spcBef>
              <a:spcAft>
                <a:spcPts val="0"/>
              </a:spcAft>
              <a:buSzPts val="1300"/>
              <a:buFont typeface="Caveat"/>
              <a:buChar char="-"/>
            </a:pPr>
            <a:r>
              <a:rPr b="1" lang="it" sz="1300">
                <a:latin typeface="Caveat"/>
                <a:ea typeface="Caveat"/>
                <a:cs typeface="Caveat"/>
                <a:sym typeface="Caveat"/>
              </a:rPr>
              <a:t>capacità di osservare e ascoltare la natura.</a:t>
            </a:r>
            <a:endParaRPr b="1" sz="1300">
              <a:latin typeface="Caveat"/>
              <a:ea typeface="Caveat"/>
              <a:cs typeface="Caveat"/>
              <a:sym typeface="Caveat"/>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8" name="Shape 98"/>
        <p:cNvGrpSpPr/>
        <p:nvPr/>
      </p:nvGrpSpPr>
      <p:grpSpPr>
        <a:xfrm>
          <a:off x="0" y="0"/>
          <a:ext cx="0" cy="0"/>
          <a:chOff x="0" y="0"/>
          <a:chExt cx="0" cy="0"/>
        </a:xfrm>
      </p:grpSpPr>
      <p:sp>
        <p:nvSpPr>
          <p:cNvPr id="99" name="Google Shape;99;p6"/>
          <p:cNvSpPr txBox="1"/>
          <p:nvPr/>
        </p:nvSpPr>
        <p:spPr>
          <a:xfrm>
            <a:off x="918225" y="296500"/>
            <a:ext cx="7623300" cy="5388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2200"/>
              <a:buFont typeface="Arial"/>
              <a:buNone/>
            </a:pPr>
            <a:r>
              <a:rPr b="1" i="0" lang="it" sz="2300" u="none" cap="none" strike="noStrike">
                <a:solidFill>
                  <a:schemeClr val="accent1"/>
                </a:solidFill>
                <a:latin typeface="Caveat"/>
                <a:ea typeface="Caveat"/>
                <a:cs typeface="Caveat"/>
                <a:sym typeface="Caveat"/>
              </a:rPr>
              <a:t>METODOLOGIA</a:t>
            </a:r>
            <a:endParaRPr b="1" i="0" sz="2300" u="none" cap="none" strike="noStrike">
              <a:solidFill>
                <a:schemeClr val="accent1"/>
              </a:solidFill>
              <a:latin typeface="Caveat"/>
              <a:ea typeface="Caveat"/>
              <a:cs typeface="Caveat"/>
              <a:sym typeface="Caveat"/>
            </a:endParaRPr>
          </a:p>
        </p:txBody>
      </p:sp>
      <p:sp>
        <p:nvSpPr>
          <p:cNvPr id="100" name="Google Shape;100;p6"/>
          <p:cNvSpPr txBox="1"/>
          <p:nvPr/>
        </p:nvSpPr>
        <p:spPr>
          <a:xfrm>
            <a:off x="602575" y="1013875"/>
            <a:ext cx="8130000" cy="21858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200"/>
              <a:buFont typeface="Arial"/>
              <a:buNone/>
            </a:pPr>
            <a:r>
              <a:rPr b="1" i="0" lang="it" sz="1300" u="none" cap="none" strike="noStrike">
                <a:solidFill>
                  <a:srgbClr val="000000"/>
                </a:solidFill>
                <a:latin typeface="Caveat"/>
                <a:ea typeface="Caveat"/>
                <a:cs typeface="Caveat"/>
                <a:sym typeface="Caveat"/>
              </a:rPr>
              <a:t>Il percorso educativo parte con un’esperienza vissuta dai bambini che permette di dare al progetto un input iniziale.</a:t>
            </a:r>
            <a:endParaRPr b="1" i="0" sz="1300" u="none" cap="none" strike="noStrike">
              <a:solidFill>
                <a:srgbClr val="000000"/>
              </a:solidFill>
              <a:latin typeface="Caveat"/>
              <a:ea typeface="Caveat"/>
              <a:cs typeface="Caveat"/>
              <a:sym typeface="Caveat"/>
            </a:endParaRPr>
          </a:p>
          <a:p>
            <a:pPr indent="0" lvl="0" marL="0" marR="0" rtl="0" algn="l">
              <a:lnSpc>
                <a:spcPct val="100000"/>
              </a:lnSpc>
              <a:spcBef>
                <a:spcPts val="0"/>
              </a:spcBef>
              <a:spcAft>
                <a:spcPts val="0"/>
              </a:spcAft>
              <a:buClr>
                <a:srgbClr val="000000"/>
              </a:buClr>
              <a:buSzPts val="1200"/>
              <a:buFont typeface="Arial"/>
              <a:buNone/>
            </a:pPr>
            <a:r>
              <a:rPr b="1" i="0" lang="it" sz="1300" u="none" cap="none" strike="noStrike">
                <a:solidFill>
                  <a:srgbClr val="000000"/>
                </a:solidFill>
                <a:latin typeface="Caveat"/>
                <a:ea typeface="Caveat"/>
                <a:cs typeface="Caveat"/>
                <a:sym typeface="Caveat"/>
              </a:rPr>
              <a:t>E’ un percorso che si articola di volta in volta seguendo e sviluppando le riflessioni e le proposte dei bambini. </a:t>
            </a:r>
            <a:r>
              <a:rPr b="1" lang="it" sz="1300">
                <a:latin typeface="Caveat"/>
                <a:ea typeface="Caveat"/>
                <a:cs typeface="Caveat"/>
                <a:sym typeface="Caveat"/>
              </a:rPr>
              <a:t>N</a:t>
            </a:r>
            <a:r>
              <a:rPr b="1" i="0" lang="it" sz="1300" u="none" cap="none" strike="noStrike">
                <a:solidFill>
                  <a:srgbClr val="000000"/>
                </a:solidFill>
                <a:latin typeface="Caveat"/>
                <a:ea typeface="Caveat"/>
                <a:cs typeface="Caveat"/>
                <a:sym typeface="Caveat"/>
              </a:rPr>
              <a:t>on vi è quindi rigidità da parte delle insegnanti, ma disponibilità ad adattare la “didattica” alle esigenze dei bambini.</a:t>
            </a:r>
            <a:endParaRPr b="1" i="0" sz="1300" u="none" cap="none" strike="noStrike">
              <a:solidFill>
                <a:srgbClr val="000000"/>
              </a:solidFill>
              <a:latin typeface="Caveat"/>
              <a:ea typeface="Caveat"/>
              <a:cs typeface="Caveat"/>
              <a:sym typeface="Caveat"/>
            </a:endParaRPr>
          </a:p>
          <a:p>
            <a:pPr indent="0" lvl="0" marL="0" marR="0" rtl="0" algn="l">
              <a:lnSpc>
                <a:spcPct val="100000"/>
              </a:lnSpc>
              <a:spcBef>
                <a:spcPts val="0"/>
              </a:spcBef>
              <a:spcAft>
                <a:spcPts val="0"/>
              </a:spcAft>
              <a:buClr>
                <a:srgbClr val="000000"/>
              </a:buClr>
              <a:buSzPts val="1200"/>
              <a:buFont typeface="Arial"/>
              <a:buNone/>
            </a:pPr>
            <a:r>
              <a:rPr b="1" i="0" lang="it" sz="1300" u="none" cap="none" strike="noStrike">
                <a:solidFill>
                  <a:srgbClr val="000000"/>
                </a:solidFill>
                <a:latin typeface="Caveat"/>
                <a:ea typeface="Caveat"/>
                <a:cs typeface="Caveat"/>
                <a:sym typeface="Caveat"/>
              </a:rPr>
              <a:t>Ogni tappa del progetto sarà così strutturata:</a:t>
            </a:r>
            <a:endParaRPr b="1" i="0" sz="1300" u="none" cap="none" strike="noStrike">
              <a:solidFill>
                <a:srgbClr val="000000"/>
              </a:solidFill>
              <a:latin typeface="Caveat"/>
              <a:ea typeface="Caveat"/>
              <a:cs typeface="Caveat"/>
              <a:sym typeface="Caveat"/>
            </a:endParaRPr>
          </a:p>
          <a:p>
            <a:pPr indent="-311150" lvl="0" marL="457200" marR="0" rtl="0" algn="l">
              <a:lnSpc>
                <a:spcPct val="100000"/>
              </a:lnSpc>
              <a:spcBef>
                <a:spcPts val="0"/>
              </a:spcBef>
              <a:spcAft>
                <a:spcPts val="0"/>
              </a:spcAft>
              <a:buClr>
                <a:srgbClr val="000000"/>
              </a:buClr>
              <a:buSzPts val="1300"/>
              <a:buFont typeface="Caveat"/>
              <a:buChar char="-"/>
            </a:pPr>
            <a:r>
              <a:rPr b="1" i="0" lang="it" sz="1300" u="none" cap="none" strike="noStrike">
                <a:solidFill>
                  <a:srgbClr val="000000"/>
                </a:solidFill>
                <a:latin typeface="Caveat"/>
                <a:ea typeface="Caveat"/>
                <a:cs typeface="Caveat"/>
                <a:sym typeface="Caveat"/>
              </a:rPr>
              <a:t>Ipotesi iniziale</a:t>
            </a:r>
            <a:endParaRPr b="1" i="0" sz="1300" u="none" cap="none" strike="noStrike">
              <a:solidFill>
                <a:srgbClr val="000000"/>
              </a:solidFill>
              <a:latin typeface="Caveat"/>
              <a:ea typeface="Caveat"/>
              <a:cs typeface="Caveat"/>
              <a:sym typeface="Caveat"/>
            </a:endParaRPr>
          </a:p>
          <a:p>
            <a:pPr indent="-311150" lvl="0" marL="457200" marR="0" rtl="0" algn="l">
              <a:lnSpc>
                <a:spcPct val="100000"/>
              </a:lnSpc>
              <a:spcBef>
                <a:spcPts val="0"/>
              </a:spcBef>
              <a:spcAft>
                <a:spcPts val="0"/>
              </a:spcAft>
              <a:buClr>
                <a:srgbClr val="000000"/>
              </a:buClr>
              <a:buSzPts val="1300"/>
              <a:buFont typeface="Caveat"/>
              <a:buChar char="-"/>
            </a:pPr>
            <a:r>
              <a:rPr b="1" i="0" lang="it" sz="1300" u="none" cap="none" strike="noStrike">
                <a:solidFill>
                  <a:srgbClr val="000000"/>
                </a:solidFill>
                <a:latin typeface="Caveat"/>
                <a:ea typeface="Caveat"/>
                <a:cs typeface="Caveat"/>
                <a:sym typeface="Caveat"/>
              </a:rPr>
              <a:t>Esperienza</a:t>
            </a:r>
            <a:endParaRPr b="1" i="0" sz="1300" u="none" cap="none" strike="noStrike">
              <a:solidFill>
                <a:srgbClr val="000000"/>
              </a:solidFill>
              <a:latin typeface="Caveat"/>
              <a:ea typeface="Caveat"/>
              <a:cs typeface="Caveat"/>
              <a:sym typeface="Caveat"/>
            </a:endParaRPr>
          </a:p>
          <a:p>
            <a:pPr indent="-311150" lvl="0" marL="457200" marR="0" rtl="0" algn="l">
              <a:lnSpc>
                <a:spcPct val="100000"/>
              </a:lnSpc>
              <a:spcBef>
                <a:spcPts val="0"/>
              </a:spcBef>
              <a:spcAft>
                <a:spcPts val="0"/>
              </a:spcAft>
              <a:buClr>
                <a:srgbClr val="000000"/>
              </a:buClr>
              <a:buSzPts val="1300"/>
              <a:buFont typeface="Caveat"/>
              <a:buChar char="-"/>
            </a:pPr>
            <a:r>
              <a:rPr b="1" i="0" lang="it" sz="1300" u="none" cap="none" strike="noStrike">
                <a:solidFill>
                  <a:srgbClr val="000000"/>
                </a:solidFill>
                <a:latin typeface="Caveat"/>
                <a:ea typeface="Caveat"/>
                <a:cs typeface="Caveat"/>
                <a:sym typeface="Caveat"/>
              </a:rPr>
              <a:t>Confronto</a:t>
            </a:r>
            <a:endParaRPr b="1" i="0" sz="1300" u="none" cap="none" strike="noStrike">
              <a:solidFill>
                <a:srgbClr val="000000"/>
              </a:solidFill>
              <a:latin typeface="Caveat"/>
              <a:ea typeface="Caveat"/>
              <a:cs typeface="Caveat"/>
              <a:sym typeface="Caveat"/>
            </a:endParaRPr>
          </a:p>
          <a:p>
            <a:pPr indent="-311150" lvl="0" marL="457200" marR="0" rtl="0" algn="l">
              <a:lnSpc>
                <a:spcPct val="100000"/>
              </a:lnSpc>
              <a:spcBef>
                <a:spcPts val="0"/>
              </a:spcBef>
              <a:spcAft>
                <a:spcPts val="0"/>
              </a:spcAft>
              <a:buClr>
                <a:srgbClr val="000000"/>
              </a:buClr>
              <a:buSzPts val="1300"/>
              <a:buFont typeface="Caveat"/>
              <a:buChar char="-"/>
            </a:pPr>
            <a:r>
              <a:rPr b="1" i="0" lang="it" sz="1300" u="none" cap="none" strike="noStrike">
                <a:solidFill>
                  <a:srgbClr val="000000"/>
                </a:solidFill>
                <a:latin typeface="Caveat"/>
                <a:ea typeface="Caveat"/>
                <a:cs typeface="Caveat"/>
                <a:sym typeface="Caveat"/>
              </a:rPr>
              <a:t>Verifica</a:t>
            </a:r>
            <a:endParaRPr b="1" i="0" sz="1300" u="none" cap="none" strike="noStrike">
              <a:solidFill>
                <a:srgbClr val="000000"/>
              </a:solidFill>
              <a:latin typeface="Caveat"/>
              <a:ea typeface="Caveat"/>
              <a:cs typeface="Caveat"/>
              <a:sym typeface="Caveat"/>
            </a:endParaRPr>
          </a:p>
          <a:p>
            <a:pPr indent="0" lvl="0" marL="0" marR="0" rtl="0" algn="l">
              <a:lnSpc>
                <a:spcPct val="100000"/>
              </a:lnSpc>
              <a:spcBef>
                <a:spcPts val="0"/>
              </a:spcBef>
              <a:spcAft>
                <a:spcPts val="0"/>
              </a:spcAft>
              <a:buClr>
                <a:srgbClr val="000000"/>
              </a:buClr>
              <a:buSzPts val="1200"/>
              <a:buFont typeface="Arial"/>
              <a:buNone/>
            </a:pPr>
            <a:r>
              <a:rPr b="1" i="0" lang="it" sz="1300" u="none" cap="none" strike="noStrike">
                <a:solidFill>
                  <a:srgbClr val="000000"/>
                </a:solidFill>
                <a:latin typeface="Caveat"/>
                <a:ea typeface="Caveat"/>
                <a:cs typeface="Caveat"/>
                <a:sym typeface="Caveat"/>
              </a:rPr>
              <a:t>Il percorso educativo-didattico si svolgerà per tutti i gruppi di bambini di età compresa dai 2 anni e mezzo ai 6 anni con continui momenti di osservazione e verifica del team docenti.</a:t>
            </a:r>
            <a:endParaRPr b="1" i="0" sz="1300" u="none" cap="none" strike="noStrike">
              <a:solidFill>
                <a:srgbClr val="000000"/>
              </a:solidFill>
              <a:latin typeface="Caveat"/>
              <a:ea typeface="Caveat"/>
              <a:cs typeface="Caveat"/>
              <a:sym typeface="Caveat"/>
            </a:endParaRPr>
          </a:p>
        </p:txBody>
      </p:sp>
      <p:sp>
        <p:nvSpPr>
          <p:cNvPr id="101" name="Google Shape;101;p6"/>
          <p:cNvSpPr txBox="1"/>
          <p:nvPr/>
        </p:nvSpPr>
        <p:spPr>
          <a:xfrm>
            <a:off x="2051150" y="3300575"/>
            <a:ext cx="5133300" cy="1718100"/>
          </a:xfrm>
          <a:prstGeom prst="rect">
            <a:avLst/>
          </a:prstGeom>
          <a:no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rPr b="1" i="0" lang="it" sz="1700" u="none" cap="none" strike="noStrike">
                <a:solidFill>
                  <a:srgbClr val="4A86E8"/>
                </a:solidFill>
                <a:latin typeface="Caveat"/>
                <a:ea typeface="Caveat"/>
                <a:cs typeface="Caveat"/>
                <a:sym typeface="Caveat"/>
              </a:rPr>
              <a:t>COLLABORAZIONI</a:t>
            </a:r>
            <a:endParaRPr b="1" i="0" sz="1700" u="none" cap="none" strike="noStrike">
              <a:solidFill>
                <a:srgbClr val="4A86E8"/>
              </a:solidFill>
              <a:latin typeface="Caveat"/>
              <a:ea typeface="Caveat"/>
              <a:cs typeface="Caveat"/>
              <a:sym typeface="Caveat"/>
            </a:endParaRPr>
          </a:p>
          <a:p>
            <a:pPr indent="-317500" lvl="0" marL="457200" marR="0" rtl="0" algn="l">
              <a:lnSpc>
                <a:spcPct val="100000"/>
              </a:lnSpc>
              <a:spcBef>
                <a:spcPts val="0"/>
              </a:spcBef>
              <a:spcAft>
                <a:spcPts val="0"/>
              </a:spcAft>
              <a:buClr>
                <a:schemeClr val="dk1"/>
              </a:buClr>
              <a:buSzPts val="1400"/>
              <a:buFont typeface="Caveat"/>
              <a:buChar char="●"/>
            </a:pPr>
            <a:r>
              <a:rPr b="1" i="0" lang="it" u="none" cap="none" strike="noStrike">
                <a:solidFill>
                  <a:schemeClr val="dk1"/>
                </a:solidFill>
                <a:latin typeface="Caveat"/>
                <a:ea typeface="Caveat"/>
                <a:cs typeface="Caveat"/>
                <a:sym typeface="Caveat"/>
              </a:rPr>
              <a:t>Biblioteca comunale di </a:t>
            </a:r>
            <a:r>
              <a:rPr b="1" lang="it">
                <a:solidFill>
                  <a:schemeClr val="dk1"/>
                </a:solidFill>
                <a:latin typeface="Caveat"/>
                <a:ea typeface="Caveat"/>
                <a:cs typeface="Caveat"/>
                <a:sym typeface="Caveat"/>
              </a:rPr>
              <a:t>C</a:t>
            </a:r>
            <a:r>
              <a:rPr b="1" i="0" lang="it" u="none" cap="none" strike="noStrike">
                <a:solidFill>
                  <a:schemeClr val="dk1"/>
                </a:solidFill>
                <a:latin typeface="Caveat"/>
                <a:ea typeface="Caveat"/>
                <a:cs typeface="Caveat"/>
                <a:sym typeface="Caveat"/>
              </a:rPr>
              <a:t>astello d’Argile;</a:t>
            </a:r>
            <a:endParaRPr b="1" i="0" u="none" cap="none" strike="noStrike">
              <a:solidFill>
                <a:schemeClr val="dk1"/>
              </a:solidFill>
              <a:latin typeface="Caveat"/>
              <a:ea typeface="Caveat"/>
              <a:cs typeface="Caveat"/>
              <a:sym typeface="Caveat"/>
            </a:endParaRPr>
          </a:p>
          <a:p>
            <a:pPr indent="-317500" lvl="0" marL="457200" marR="0" rtl="0" algn="l">
              <a:lnSpc>
                <a:spcPct val="100000"/>
              </a:lnSpc>
              <a:spcBef>
                <a:spcPts val="0"/>
              </a:spcBef>
              <a:spcAft>
                <a:spcPts val="0"/>
              </a:spcAft>
              <a:buClr>
                <a:schemeClr val="dk1"/>
              </a:buClr>
              <a:buSzPts val="1400"/>
              <a:buFont typeface="Caveat"/>
              <a:buChar char="●"/>
            </a:pPr>
            <a:r>
              <a:rPr b="1" i="0" lang="it" u="none" cap="none" strike="noStrike">
                <a:solidFill>
                  <a:schemeClr val="dk1"/>
                </a:solidFill>
                <a:latin typeface="Caveat"/>
                <a:ea typeface="Caveat"/>
                <a:cs typeface="Caveat"/>
                <a:sym typeface="Caveat"/>
              </a:rPr>
              <a:t>Percorso musicale a cura di Fausto Biffi;</a:t>
            </a:r>
            <a:endParaRPr b="1" i="0" u="none" cap="none" strike="noStrike">
              <a:solidFill>
                <a:schemeClr val="dk1"/>
              </a:solidFill>
              <a:latin typeface="Caveat"/>
              <a:ea typeface="Caveat"/>
              <a:cs typeface="Caveat"/>
              <a:sym typeface="Caveat"/>
            </a:endParaRPr>
          </a:p>
          <a:p>
            <a:pPr indent="-317500" lvl="0" marL="457200" marR="0" rtl="0" algn="l">
              <a:lnSpc>
                <a:spcPct val="100000"/>
              </a:lnSpc>
              <a:spcBef>
                <a:spcPts val="0"/>
              </a:spcBef>
              <a:spcAft>
                <a:spcPts val="0"/>
              </a:spcAft>
              <a:buClr>
                <a:schemeClr val="dk1"/>
              </a:buClr>
              <a:buSzPts val="1400"/>
              <a:buFont typeface="Caveat"/>
              <a:buChar char="●"/>
            </a:pPr>
            <a:r>
              <a:rPr b="1" i="0" lang="it" u="none" cap="none" strike="noStrike">
                <a:solidFill>
                  <a:schemeClr val="dk1"/>
                </a:solidFill>
                <a:latin typeface="Caveat"/>
                <a:ea typeface="Caveat"/>
                <a:cs typeface="Caveat"/>
                <a:sym typeface="Caveat"/>
              </a:rPr>
              <a:t>Laboratorio manipolativo dell’argilla </a:t>
            </a:r>
            <a:r>
              <a:rPr b="1" lang="it">
                <a:solidFill>
                  <a:schemeClr val="dk1"/>
                </a:solidFill>
                <a:latin typeface="Caveat"/>
                <a:ea typeface="Caveat"/>
                <a:cs typeface="Caveat"/>
                <a:sym typeface="Caveat"/>
              </a:rPr>
              <a:t>a cura del</a:t>
            </a:r>
            <a:r>
              <a:rPr b="1" i="0" lang="it" u="none" cap="none" strike="noStrike">
                <a:solidFill>
                  <a:schemeClr val="dk1"/>
                </a:solidFill>
                <a:latin typeface="Caveat"/>
                <a:ea typeface="Caveat"/>
                <a:cs typeface="Caveat"/>
                <a:sym typeface="Caveat"/>
              </a:rPr>
              <a:t>l’Associazione BluSole;</a:t>
            </a:r>
            <a:endParaRPr b="1" i="0" u="none" cap="none" strike="noStrike">
              <a:solidFill>
                <a:schemeClr val="dk1"/>
              </a:solidFill>
              <a:latin typeface="Caveat"/>
              <a:ea typeface="Caveat"/>
              <a:cs typeface="Caveat"/>
              <a:sym typeface="Caveat"/>
            </a:endParaRPr>
          </a:p>
          <a:p>
            <a:pPr indent="-317500" lvl="0" marL="457200" marR="0" rtl="0" algn="l">
              <a:lnSpc>
                <a:spcPct val="100000"/>
              </a:lnSpc>
              <a:spcBef>
                <a:spcPts val="0"/>
              </a:spcBef>
              <a:spcAft>
                <a:spcPts val="0"/>
              </a:spcAft>
              <a:buClr>
                <a:schemeClr val="dk1"/>
              </a:buClr>
              <a:buSzPts val="1400"/>
              <a:buFont typeface="Caveat"/>
              <a:buChar char="●"/>
            </a:pPr>
            <a:r>
              <a:rPr b="1" i="0" lang="it" u="none" cap="none" strike="noStrike">
                <a:solidFill>
                  <a:schemeClr val="dk1"/>
                </a:solidFill>
                <a:latin typeface="Caveat"/>
                <a:ea typeface="Caveat"/>
                <a:cs typeface="Caveat"/>
                <a:sym typeface="Caveat"/>
              </a:rPr>
              <a:t>Percorso psicomotorio in collaborazione </a:t>
            </a:r>
            <a:r>
              <a:rPr b="1" lang="it">
                <a:solidFill>
                  <a:schemeClr val="dk1"/>
                </a:solidFill>
                <a:latin typeface="Caveat"/>
                <a:ea typeface="Caveat"/>
                <a:cs typeface="Caveat"/>
                <a:sym typeface="Caveat"/>
              </a:rPr>
              <a:t>a cura di </a:t>
            </a:r>
            <a:r>
              <a:rPr b="1" i="0" lang="it" u="none" cap="none" strike="noStrike">
                <a:solidFill>
                  <a:schemeClr val="dk1"/>
                </a:solidFill>
                <a:latin typeface="Caveat"/>
                <a:ea typeface="Caveat"/>
                <a:cs typeface="Caveat"/>
                <a:sym typeface="Caveat"/>
              </a:rPr>
              <a:t>Bateson;</a:t>
            </a:r>
            <a:endParaRPr b="1" i="0" u="none" cap="none" strike="noStrike">
              <a:solidFill>
                <a:schemeClr val="dk1"/>
              </a:solidFill>
              <a:latin typeface="Caveat"/>
              <a:ea typeface="Caveat"/>
              <a:cs typeface="Caveat"/>
              <a:sym typeface="Caveat"/>
            </a:endParaRPr>
          </a:p>
          <a:p>
            <a:pPr indent="-317500" lvl="0" marL="457200" marR="0" rtl="0" algn="l">
              <a:lnSpc>
                <a:spcPct val="100000"/>
              </a:lnSpc>
              <a:spcBef>
                <a:spcPts val="0"/>
              </a:spcBef>
              <a:spcAft>
                <a:spcPts val="0"/>
              </a:spcAft>
              <a:buClr>
                <a:schemeClr val="dk1"/>
              </a:buClr>
              <a:buSzPts val="1400"/>
              <a:buFont typeface="Caveat"/>
              <a:buChar char="●"/>
            </a:pPr>
            <a:r>
              <a:rPr b="1" lang="it">
                <a:solidFill>
                  <a:schemeClr val="dk1"/>
                </a:solidFill>
                <a:latin typeface="Caveat"/>
                <a:ea typeface="Caveat"/>
                <a:cs typeface="Caveat"/>
                <a:sym typeface="Caveat"/>
              </a:rPr>
              <a:t>Percorso di propedeutica sportiva a cura di “Pianeta sport”;</a:t>
            </a:r>
            <a:endParaRPr b="1">
              <a:solidFill>
                <a:schemeClr val="dk1"/>
              </a:solidFill>
              <a:latin typeface="Caveat"/>
              <a:ea typeface="Caveat"/>
              <a:cs typeface="Caveat"/>
              <a:sym typeface="Caveat"/>
            </a:endParaRPr>
          </a:p>
          <a:p>
            <a:pPr indent="0" lvl="0" marL="0" marR="0" rtl="0" algn="l">
              <a:lnSpc>
                <a:spcPct val="100000"/>
              </a:lnSpc>
              <a:spcBef>
                <a:spcPts val="0"/>
              </a:spcBef>
              <a:spcAft>
                <a:spcPts val="0"/>
              </a:spcAft>
              <a:buNone/>
            </a:pPr>
            <a:r>
              <a:t/>
            </a:r>
            <a:endParaRPr sz="1100">
              <a:solidFill>
                <a:schemeClr val="dk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05" name="Shape 105"/>
        <p:cNvGrpSpPr/>
        <p:nvPr/>
      </p:nvGrpSpPr>
      <p:grpSpPr>
        <a:xfrm>
          <a:off x="0" y="0"/>
          <a:ext cx="0" cy="0"/>
          <a:chOff x="0" y="0"/>
          <a:chExt cx="0" cy="0"/>
        </a:xfrm>
      </p:grpSpPr>
      <p:sp>
        <p:nvSpPr>
          <p:cNvPr id="106" name="Google Shape;106;p7"/>
          <p:cNvSpPr txBox="1"/>
          <p:nvPr/>
        </p:nvSpPr>
        <p:spPr>
          <a:xfrm>
            <a:off x="208250" y="554775"/>
            <a:ext cx="2686200" cy="45714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None/>
            </a:pPr>
            <a:r>
              <a:t/>
            </a:r>
            <a:endParaRPr b="0" i="0" sz="1000" u="none" cap="none" strike="noStrike">
              <a:solidFill>
                <a:srgbClr val="000000"/>
              </a:solidFill>
              <a:latin typeface="Arial"/>
              <a:ea typeface="Arial"/>
              <a:cs typeface="Arial"/>
              <a:sym typeface="Arial"/>
            </a:endParaRPr>
          </a:p>
          <a:p>
            <a:pPr indent="-298450" lvl="0" marL="457200" marR="0" rtl="0" algn="l">
              <a:lnSpc>
                <a:spcPct val="100000"/>
              </a:lnSpc>
              <a:spcBef>
                <a:spcPts val="0"/>
              </a:spcBef>
              <a:spcAft>
                <a:spcPts val="0"/>
              </a:spcAft>
              <a:buClr>
                <a:srgbClr val="000000"/>
              </a:buClr>
              <a:buSzPts val="1100"/>
              <a:buFont typeface="Arial"/>
              <a:buChar char="●"/>
            </a:pPr>
            <a:r>
              <a:rPr b="1" lang="it" sz="1100">
                <a:latin typeface="Caveat"/>
                <a:ea typeface="Caveat"/>
                <a:cs typeface="Caveat"/>
                <a:sym typeface="Caveat"/>
              </a:rPr>
              <a:t>Zebra dalla sarta/ Silvia Borando;</a:t>
            </a:r>
            <a:endParaRPr b="1" sz="1100">
              <a:latin typeface="Caveat"/>
              <a:ea typeface="Caveat"/>
              <a:cs typeface="Caveat"/>
              <a:sym typeface="Caveat"/>
            </a:endParaRPr>
          </a:p>
          <a:p>
            <a:pPr indent="-298450" lvl="0" marL="457200" marR="0" rtl="0" algn="l">
              <a:lnSpc>
                <a:spcPct val="100000"/>
              </a:lnSpc>
              <a:spcBef>
                <a:spcPts val="0"/>
              </a:spcBef>
              <a:spcAft>
                <a:spcPts val="0"/>
              </a:spcAft>
              <a:buSzPts val="1100"/>
              <a:buChar char="●"/>
            </a:pPr>
            <a:r>
              <a:rPr b="1" lang="it" sz="1100">
                <a:latin typeface="Caveat"/>
                <a:ea typeface="Caveat"/>
                <a:cs typeface="Caveat"/>
                <a:sym typeface="Caveat"/>
              </a:rPr>
              <a:t>Un buongiorno perfetto/ Heleen van Rossun, Tijn Snoodijk;</a:t>
            </a:r>
            <a:endParaRPr b="1" sz="1100">
              <a:latin typeface="Caveat"/>
              <a:ea typeface="Caveat"/>
              <a:cs typeface="Caveat"/>
              <a:sym typeface="Caveat"/>
            </a:endParaRPr>
          </a:p>
          <a:p>
            <a:pPr indent="-298450" lvl="0" marL="457200" marR="0" rtl="0" algn="l">
              <a:lnSpc>
                <a:spcPct val="100000"/>
              </a:lnSpc>
              <a:spcBef>
                <a:spcPts val="0"/>
              </a:spcBef>
              <a:spcAft>
                <a:spcPts val="0"/>
              </a:spcAft>
              <a:buSzPts val="1100"/>
              <a:buChar char="●"/>
            </a:pPr>
            <a:r>
              <a:rPr b="1" lang="it" sz="1100">
                <a:latin typeface="Caveat"/>
                <a:ea typeface="Caveat"/>
                <a:cs typeface="Caveat"/>
                <a:sym typeface="Caveat"/>
              </a:rPr>
              <a:t>Posso essere tutto!/ Jerry Spinelli, Jimmy Liao;</a:t>
            </a:r>
            <a:endParaRPr b="1" sz="1100">
              <a:latin typeface="Caveat"/>
              <a:ea typeface="Caveat"/>
              <a:cs typeface="Caveat"/>
              <a:sym typeface="Caveat"/>
            </a:endParaRPr>
          </a:p>
          <a:p>
            <a:pPr indent="-298450" lvl="0" marL="457200" marR="0" rtl="0" algn="l">
              <a:lnSpc>
                <a:spcPct val="100000"/>
              </a:lnSpc>
              <a:spcBef>
                <a:spcPts val="0"/>
              </a:spcBef>
              <a:spcAft>
                <a:spcPts val="0"/>
              </a:spcAft>
              <a:buSzPts val="1100"/>
              <a:buChar char="●"/>
            </a:pPr>
            <a:r>
              <a:rPr b="1" lang="it" sz="1100">
                <a:latin typeface="Caveat"/>
                <a:ea typeface="Caveat"/>
                <a:cs typeface="Caveat"/>
                <a:sym typeface="Caveat"/>
              </a:rPr>
              <a:t>Sei unico/ Christophe Mourey, Bruno Tognoli;</a:t>
            </a:r>
            <a:endParaRPr b="1" sz="1100">
              <a:latin typeface="Caveat"/>
              <a:ea typeface="Caveat"/>
              <a:cs typeface="Caveat"/>
              <a:sym typeface="Caveat"/>
            </a:endParaRPr>
          </a:p>
          <a:p>
            <a:pPr indent="-298450" lvl="0" marL="457200" marR="0" rtl="0" algn="l">
              <a:lnSpc>
                <a:spcPct val="100000"/>
              </a:lnSpc>
              <a:spcBef>
                <a:spcPts val="0"/>
              </a:spcBef>
              <a:spcAft>
                <a:spcPts val="0"/>
              </a:spcAft>
              <a:buSzPts val="1100"/>
              <a:buChar char="●"/>
            </a:pPr>
            <a:r>
              <a:rPr b="1" lang="it" sz="1100">
                <a:latin typeface="Caveat"/>
                <a:ea typeface="Caveat"/>
                <a:cs typeface="Caveat"/>
                <a:sym typeface="Caveat"/>
              </a:rPr>
              <a:t>Io sono foglia/ Angelo Mozzillo, Marianna Balducci;</a:t>
            </a:r>
            <a:endParaRPr b="1" sz="1100">
              <a:latin typeface="Caveat"/>
              <a:ea typeface="Caveat"/>
              <a:cs typeface="Caveat"/>
              <a:sym typeface="Caveat"/>
            </a:endParaRPr>
          </a:p>
          <a:p>
            <a:pPr indent="-298450" lvl="0" marL="457200" marR="0" rtl="0" algn="l">
              <a:lnSpc>
                <a:spcPct val="100000"/>
              </a:lnSpc>
              <a:spcBef>
                <a:spcPts val="0"/>
              </a:spcBef>
              <a:spcAft>
                <a:spcPts val="0"/>
              </a:spcAft>
              <a:buSzPts val="1100"/>
              <a:buChar char="●"/>
            </a:pPr>
            <a:r>
              <a:rPr b="1" lang="it" sz="1100">
                <a:latin typeface="Caveat"/>
                <a:ea typeface="Caveat"/>
                <a:cs typeface="Caveat"/>
                <a:sym typeface="Caveat"/>
              </a:rPr>
              <a:t>Achille cane quadrato/ Giulio Fabroni, Gloria Francella;</a:t>
            </a:r>
            <a:endParaRPr b="1" sz="1100">
              <a:latin typeface="Caveat"/>
              <a:ea typeface="Caveat"/>
              <a:cs typeface="Caveat"/>
              <a:sym typeface="Caveat"/>
            </a:endParaRPr>
          </a:p>
          <a:p>
            <a:pPr indent="-298450" lvl="0" marL="457200" marR="0" rtl="0" algn="l">
              <a:lnSpc>
                <a:spcPct val="100000"/>
              </a:lnSpc>
              <a:spcBef>
                <a:spcPts val="0"/>
              </a:spcBef>
              <a:spcAft>
                <a:spcPts val="0"/>
              </a:spcAft>
              <a:buSzPts val="1100"/>
              <a:buChar char="●"/>
            </a:pPr>
            <a:r>
              <a:rPr b="1" lang="it" sz="1100">
                <a:latin typeface="Caveat"/>
                <a:ea typeface="Caveat"/>
                <a:cs typeface="Caveat"/>
                <a:sym typeface="Caveat"/>
              </a:rPr>
              <a:t>Ben fatto, Pesciolino/ Guido van Genechten;</a:t>
            </a:r>
            <a:endParaRPr b="1" sz="1100">
              <a:latin typeface="Caveat"/>
              <a:ea typeface="Caveat"/>
              <a:cs typeface="Caveat"/>
              <a:sym typeface="Caveat"/>
            </a:endParaRPr>
          </a:p>
          <a:p>
            <a:pPr indent="-298450" lvl="0" marL="457200" marR="0" rtl="0" algn="l">
              <a:lnSpc>
                <a:spcPct val="100000"/>
              </a:lnSpc>
              <a:spcBef>
                <a:spcPts val="0"/>
              </a:spcBef>
              <a:spcAft>
                <a:spcPts val="0"/>
              </a:spcAft>
              <a:buSzPts val="1100"/>
              <a:buChar char="●"/>
            </a:pPr>
            <a:r>
              <a:rPr b="1" lang="it" sz="1100">
                <a:latin typeface="Caveat"/>
                <a:ea typeface="Caveat"/>
                <a:cs typeface="Caveat"/>
                <a:sym typeface="Caveat"/>
              </a:rPr>
              <a:t>Io sono io/ Seong Hye;</a:t>
            </a:r>
            <a:endParaRPr b="1" sz="1100">
              <a:latin typeface="Caveat"/>
              <a:ea typeface="Caveat"/>
              <a:cs typeface="Caveat"/>
              <a:sym typeface="Caveat"/>
            </a:endParaRPr>
          </a:p>
          <a:p>
            <a:pPr indent="-298450" lvl="0" marL="457200" marR="0" rtl="0" algn="l">
              <a:lnSpc>
                <a:spcPct val="100000"/>
              </a:lnSpc>
              <a:spcBef>
                <a:spcPts val="0"/>
              </a:spcBef>
              <a:spcAft>
                <a:spcPts val="0"/>
              </a:spcAft>
              <a:buSzPts val="1100"/>
              <a:buChar char="●"/>
            </a:pPr>
            <a:r>
              <a:rPr b="1" lang="it" sz="1100">
                <a:latin typeface="Caveat"/>
                <a:ea typeface="Caveat"/>
                <a:cs typeface="Caveat"/>
                <a:sym typeface="Caveat"/>
              </a:rPr>
              <a:t>Qualcos’altro/ Katryn Cave;</a:t>
            </a:r>
            <a:endParaRPr b="1" sz="1100">
              <a:latin typeface="Caveat"/>
              <a:ea typeface="Caveat"/>
              <a:cs typeface="Caveat"/>
              <a:sym typeface="Caveat"/>
            </a:endParaRPr>
          </a:p>
          <a:p>
            <a:pPr indent="-298450" lvl="0" marL="457200" marR="0" rtl="0" algn="l">
              <a:lnSpc>
                <a:spcPct val="100000"/>
              </a:lnSpc>
              <a:spcBef>
                <a:spcPts val="0"/>
              </a:spcBef>
              <a:spcAft>
                <a:spcPts val="0"/>
              </a:spcAft>
              <a:buSzPts val="1100"/>
              <a:buChar char="●"/>
            </a:pPr>
            <a:r>
              <a:rPr b="1" lang="it" sz="1100">
                <a:latin typeface="Caveat"/>
                <a:ea typeface="Caveat"/>
                <a:cs typeface="Caveat"/>
                <a:sym typeface="Caveat"/>
              </a:rPr>
              <a:t>Un colore tutto mio/ leo lionni;</a:t>
            </a:r>
            <a:endParaRPr b="1" sz="1100">
              <a:latin typeface="Caveat"/>
              <a:ea typeface="Caveat"/>
              <a:cs typeface="Caveat"/>
              <a:sym typeface="Caveat"/>
            </a:endParaRPr>
          </a:p>
          <a:p>
            <a:pPr indent="-298450" lvl="0" marL="457200" marR="0" rtl="0" algn="l">
              <a:lnSpc>
                <a:spcPct val="100000"/>
              </a:lnSpc>
              <a:spcBef>
                <a:spcPts val="0"/>
              </a:spcBef>
              <a:spcAft>
                <a:spcPts val="0"/>
              </a:spcAft>
              <a:buSzPts val="1100"/>
              <a:buChar char="●"/>
            </a:pPr>
            <a:r>
              <a:rPr b="1" lang="it" sz="1100">
                <a:latin typeface="Caveat"/>
                <a:ea typeface="Caveat"/>
                <a:cs typeface="Caveat"/>
                <a:sym typeface="Caveat"/>
              </a:rPr>
              <a:t>Alla ricerca del pezzo perduto/ Shel Silverstein;</a:t>
            </a:r>
            <a:endParaRPr b="1" sz="1100">
              <a:latin typeface="Caveat"/>
              <a:ea typeface="Caveat"/>
              <a:cs typeface="Caveat"/>
              <a:sym typeface="Caveat"/>
            </a:endParaRPr>
          </a:p>
          <a:p>
            <a:pPr indent="-298450" lvl="0" marL="457200" marR="0" rtl="0" algn="l">
              <a:lnSpc>
                <a:spcPct val="100000"/>
              </a:lnSpc>
              <a:spcBef>
                <a:spcPts val="0"/>
              </a:spcBef>
              <a:spcAft>
                <a:spcPts val="0"/>
              </a:spcAft>
              <a:buSzPts val="1100"/>
              <a:buChar char="●"/>
            </a:pPr>
            <a:r>
              <a:rPr b="1" lang="it" sz="1100">
                <a:latin typeface="Caveat"/>
                <a:ea typeface="Caveat"/>
                <a:cs typeface="Caveat"/>
                <a:sym typeface="Caveat"/>
              </a:rPr>
              <a:t>La cosa più importante/ Antonella Abbatiello;</a:t>
            </a:r>
            <a:endParaRPr b="1" sz="1100">
              <a:latin typeface="Caveat"/>
              <a:ea typeface="Caveat"/>
              <a:cs typeface="Caveat"/>
              <a:sym typeface="Caveat"/>
            </a:endParaRPr>
          </a:p>
          <a:p>
            <a:pPr indent="-298450" lvl="0" marL="457200" marR="0" rtl="0" algn="l">
              <a:lnSpc>
                <a:spcPct val="100000"/>
              </a:lnSpc>
              <a:spcBef>
                <a:spcPts val="0"/>
              </a:spcBef>
              <a:spcAft>
                <a:spcPts val="0"/>
              </a:spcAft>
              <a:buSzPts val="1100"/>
              <a:buChar char="●"/>
            </a:pPr>
            <a:r>
              <a:rPr b="1" lang="it" sz="1100">
                <a:latin typeface="Caveat"/>
                <a:ea typeface="Caveat"/>
                <a:cs typeface="Caveat"/>
                <a:sym typeface="Caveat"/>
              </a:rPr>
              <a:t>Pezzettino/ Leo Lionni;</a:t>
            </a:r>
            <a:endParaRPr b="1" sz="1100">
              <a:latin typeface="Caveat"/>
              <a:ea typeface="Caveat"/>
              <a:cs typeface="Caveat"/>
              <a:sym typeface="Caveat"/>
            </a:endParaRPr>
          </a:p>
          <a:p>
            <a:pPr indent="-298450" lvl="0" marL="457200" marR="0" rtl="0" algn="l">
              <a:lnSpc>
                <a:spcPct val="100000"/>
              </a:lnSpc>
              <a:spcBef>
                <a:spcPts val="0"/>
              </a:spcBef>
              <a:spcAft>
                <a:spcPts val="0"/>
              </a:spcAft>
              <a:buSzPts val="1100"/>
              <a:buChar char="●"/>
            </a:pPr>
            <a:r>
              <a:rPr b="1" lang="it" sz="1100">
                <a:latin typeface="Caveat"/>
                <a:ea typeface="Caveat"/>
                <a:cs typeface="Caveat"/>
                <a:sym typeface="Caveat"/>
              </a:rPr>
              <a:t>Rosso: una storia raccontata da Matita/ Michael Hall;</a:t>
            </a:r>
            <a:endParaRPr b="1" sz="1100">
              <a:latin typeface="Caveat"/>
              <a:ea typeface="Caveat"/>
              <a:cs typeface="Caveat"/>
              <a:sym typeface="Caveat"/>
            </a:endParaRPr>
          </a:p>
          <a:p>
            <a:pPr indent="-298450" lvl="0" marL="457200" marR="0" rtl="0" algn="l">
              <a:lnSpc>
                <a:spcPct val="100000"/>
              </a:lnSpc>
              <a:spcBef>
                <a:spcPts val="0"/>
              </a:spcBef>
              <a:spcAft>
                <a:spcPts val="0"/>
              </a:spcAft>
              <a:buSzPts val="1100"/>
              <a:buChar char="●"/>
            </a:pPr>
            <a:r>
              <a:rPr b="1" lang="it" sz="1100">
                <a:latin typeface="Caveat"/>
                <a:ea typeface="Caveat"/>
                <a:cs typeface="Caveat"/>
                <a:sym typeface="Caveat"/>
              </a:rPr>
              <a:t>Il maglione di Porzillo/ Tjibbe Veldkamp &amp; Gerdien van der Linden;</a:t>
            </a:r>
            <a:endParaRPr b="1" sz="1100">
              <a:latin typeface="Caveat"/>
              <a:ea typeface="Caveat"/>
              <a:cs typeface="Caveat"/>
              <a:sym typeface="Caveat"/>
            </a:endParaRPr>
          </a:p>
        </p:txBody>
      </p:sp>
      <p:sp>
        <p:nvSpPr>
          <p:cNvPr id="107" name="Google Shape;107;p7"/>
          <p:cNvSpPr txBox="1"/>
          <p:nvPr/>
        </p:nvSpPr>
        <p:spPr>
          <a:xfrm>
            <a:off x="2726000" y="63900"/>
            <a:ext cx="3338100" cy="48948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1400"/>
              <a:buFont typeface="Arial"/>
              <a:buNone/>
            </a:pPr>
            <a:r>
              <a:rPr b="1" i="0" lang="it" sz="1400" u="none" cap="none" strike="noStrike">
                <a:solidFill>
                  <a:srgbClr val="4A86E8"/>
                </a:solidFill>
                <a:latin typeface="Caveat"/>
                <a:ea typeface="Caveat"/>
                <a:cs typeface="Caveat"/>
                <a:sym typeface="Caveat"/>
              </a:rPr>
              <a:t>BIBLIOGRAFIA</a:t>
            </a:r>
            <a:endParaRPr b="1" i="0" sz="1400" u="none" cap="none" strike="noStrike">
              <a:solidFill>
                <a:srgbClr val="4A86E8"/>
              </a:solidFill>
              <a:latin typeface="Caveat"/>
              <a:ea typeface="Caveat"/>
              <a:cs typeface="Caveat"/>
              <a:sym typeface="Caveat"/>
            </a:endParaRPr>
          </a:p>
          <a:p>
            <a:pPr indent="0" lvl="0" marL="0" marR="0" rtl="0" algn="l">
              <a:lnSpc>
                <a:spcPct val="100000"/>
              </a:lnSpc>
              <a:spcBef>
                <a:spcPts val="0"/>
              </a:spcBef>
              <a:spcAft>
                <a:spcPts val="0"/>
              </a:spcAft>
              <a:buNone/>
            </a:pPr>
            <a:r>
              <a:t/>
            </a:r>
            <a:endParaRPr/>
          </a:p>
          <a:p>
            <a:pPr indent="0" lvl="0" marL="0" marR="0" rtl="0" algn="l">
              <a:lnSpc>
                <a:spcPct val="100000"/>
              </a:lnSpc>
              <a:spcBef>
                <a:spcPts val="0"/>
              </a:spcBef>
              <a:spcAft>
                <a:spcPts val="0"/>
              </a:spcAft>
              <a:buNone/>
            </a:pPr>
            <a:r>
              <a:t/>
            </a:r>
            <a:endParaRPr/>
          </a:p>
          <a:p>
            <a:pPr indent="-304800" lvl="0" marL="457200" marR="0" rtl="0" algn="l">
              <a:lnSpc>
                <a:spcPct val="100000"/>
              </a:lnSpc>
              <a:spcBef>
                <a:spcPts val="0"/>
              </a:spcBef>
              <a:spcAft>
                <a:spcPts val="0"/>
              </a:spcAft>
              <a:buSzPts val="1200"/>
              <a:buChar char="●"/>
            </a:pPr>
            <a:r>
              <a:rPr b="1" lang="it" sz="1200">
                <a:latin typeface="Caveat"/>
                <a:ea typeface="Caveat"/>
                <a:cs typeface="Caveat"/>
                <a:sym typeface="Caveat"/>
              </a:rPr>
              <a:t>Orso che broncio!/ Nick Bland;</a:t>
            </a:r>
            <a:endParaRPr b="1" sz="1200">
              <a:latin typeface="Caveat"/>
              <a:ea typeface="Caveat"/>
              <a:cs typeface="Caveat"/>
              <a:sym typeface="Caveat"/>
            </a:endParaRPr>
          </a:p>
          <a:p>
            <a:pPr indent="-304800" lvl="0" marL="457200" marR="0" rtl="0" algn="l">
              <a:lnSpc>
                <a:spcPct val="100000"/>
              </a:lnSpc>
              <a:spcBef>
                <a:spcPts val="0"/>
              </a:spcBef>
              <a:spcAft>
                <a:spcPts val="0"/>
              </a:spcAft>
              <a:buSzPts val="1200"/>
              <a:buChar char="●"/>
            </a:pPr>
            <a:r>
              <a:rPr b="1" lang="it" sz="1200">
                <a:latin typeface="Caveat"/>
                <a:ea typeface="Caveat"/>
                <a:cs typeface="Caveat"/>
                <a:sym typeface="Caveat"/>
              </a:rPr>
              <a:t>Devo offrire il mio gelato?/ Mo Willems</a:t>
            </a:r>
            <a:endParaRPr b="1" sz="1200">
              <a:latin typeface="Caveat"/>
              <a:ea typeface="Caveat"/>
              <a:cs typeface="Caveat"/>
              <a:sym typeface="Caveat"/>
            </a:endParaRPr>
          </a:p>
          <a:p>
            <a:pPr indent="-304800" lvl="0" marL="457200" marR="0" rtl="0" algn="l">
              <a:lnSpc>
                <a:spcPct val="100000"/>
              </a:lnSpc>
              <a:spcBef>
                <a:spcPts val="0"/>
              </a:spcBef>
              <a:spcAft>
                <a:spcPts val="0"/>
              </a:spcAft>
              <a:buSzPts val="1200"/>
              <a:buChar char="●"/>
            </a:pPr>
            <a:r>
              <a:rPr b="1" lang="it" sz="1200">
                <a:latin typeface="Caveat"/>
                <a:ea typeface="Caveat"/>
                <a:cs typeface="Caveat"/>
                <a:sym typeface="Caveat"/>
              </a:rPr>
              <a:t>Spino/ Ilaria Guarducci;</a:t>
            </a:r>
            <a:endParaRPr b="1" sz="1200">
              <a:latin typeface="Caveat"/>
              <a:ea typeface="Caveat"/>
              <a:cs typeface="Caveat"/>
              <a:sym typeface="Caveat"/>
            </a:endParaRPr>
          </a:p>
          <a:p>
            <a:pPr indent="-304800" lvl="0" marL="457200" marR="0" rtl="0" algn="l">
              <a:lnSpc>
                <a:spcPct val="100000"/>
              </a:lnSpc>
              <a:spcBef>
                <a:spcPts val="0"/>
              </a:spcBef>
              <a:spcAft>
                <a:spcPts val="0"/>
              </a:spcAft>
              <a:buSzPts val="1200"/>
              <a:buChar char="●"/>
            </a:pPr>
            <a:r>
              <a:rPr b="1" lang="it" sz="1200">
                <a:latin typeface="Caveat"/>
                <a:ea typeface="Caveat"/>
                <a:cs typeface="Caveat"/>
                <a:sym typeface="Caveat"/>
              </a:rPr>
              <a:t>Zeb e la scorta di baci/ Michel Gay;</a:t>
            </a:r>
            <a:endParaRPr b="1" sz="1200">
              <a:latin typeface="Caveat"/>
              <a:ea typeface="Caveat"/>
              <a:cs typeface="Caveat"/>
              <a:sym typeface="Caveat"/>
            </a:endParaRPr>
          </a:p>
          <a:p>
            <a:pPr indent="-304800" lvl="0" marL="457200" marR="0" rtl="0" algn="l">
              <a:lnSpc>
                <a:spcPct val="100000"/>
              </a:lnSpc>
              <a:spcBef>
                <a:spcPts val="0"/>
              </a:spcBef>
              <a:spcAft>
                <a:spcPts val="0"/>
              </a:spcAft>
              <a:buSzPts val="1200"/>
              <a:buChar char="●"/>
            </a:pPr>
            <a:r>
              <a:rPr b="1" lang="it" sz="1200">
                <a:latin typeface="Caveat"/>
                <a:ea typeface="Caveat"/>
                <a:cs typeface="Caveat"/>
                <a:sym typeface="Caveat"/>
              </a:rPr>
              <a:t>Non si morde, Tato!/ Christine Naumann-Villemin;</a:t>
            </a:r>
            <a:endParaRPr b="1" sz="1200">
              <a:latin typeface="Caveat"/>
              <a:ea typeface="Caveat"/>
              <a:cs typeface="Caveat"/>
              <a:sym typeface="Caveat"/>
            </a:endParaRPr>
          </a:p>
          <a:p>
            <a:pPr indent="-304800" lvl="0" marL="457200" marR="0" rtl="0" algn="l">
              <a:lnSpc>
                <a:spcPct val="100000"/>
              </a:lnSpc>
              <a:spcBef>
                <a:spcPts val="0"/>
              </a:spcBef>
              <a:spcAft>
                <a:spcPts val="0"/>
              </a:spcAft>
              <a:buSzPts val="1200"/>
              <a:buChar char="●"/>
            </a:pPr>
            <a:r>
              <a:rPr b="1" lang="it" sz="1200">
                <a:latin typeface="Caveat"/>
                <a:ea typeface="Caveat"/>
                <a:cs typeface="Caveat"/>
                <a:sym typeface="Caveat"/>
              </a:rPr>
              <a:t>Due mostri/ David McKee;</a:t>
            </a:r>
            <a:endParaRPr b="1" sz="1200">
              <a:latin typeface="Caveat"/>
              <a:ea typeface="Caveat"/>
              <a:cs typeface="Caveat"/>
              <a:sym typeface="Caveat"/>
            </a:endParaRPr>
          </a:p>
          <a:p>
            <a:pPr indent="-304800" lvl="0" marL="457200" marR="0" rtl="0" algn="l">
              <a:lnSpc>
                <a:spcPct val="100000"/>
              </a:lnSpc>
              <a:spcBef>
                <a:spcPts val="0"/>
              </a:spcBef>
              <a:spcAft>
                <a:spcPts val="0"/>
              </a:spcAft>
              <a:buSzPts val="1200"/>
              <a:buChar char="●"/>
            </a:pPr>
            <a:r>
              <a:rPr b="1" lang="it" sz="1200">
                <a:latin typeface="Caveat"/>
                <a:ea typeface="Caveat"/>
                <a:cs typeface="Caveat"/>
                <a:sym typeface="Caveat"/>
              </a:rPr>
              <a:t>No, no e poi no!/ Mireille d’Allancè;</a:t>
            </a:r>
            <a:endParaRPr b="1" sz="1200">
              <a:latin typeface="Caveat"/>
              <a:ea typeface="Caveat"/>
              <a:cs typeface="Caveat"/>
              <a:sym typeface="Caveat"/>
            </a:endParaRPr>
          </a:p>
          <a:p>
            <a:pPr indent="-304800" lvl="0" marL="457200" marR="0" rtl="0" algn="l">
              <a:lnSpc>
                <a:spcPct val="100000"/>
              </a:lnSpc>
              <a:spcBef>
                <a:spcPts val="0"/>
              </a:spcBef>
              <a:spcAft>
                <a:spcPts val="0"/>
              </a:spcAft>
              <a:buSzPts val="1200"/>
              <a:buChar char="●"/>
            </a:pPr>
            <a:r>
              <a:rPr b="1" lang="it" sz="1200">
                <a:latin typeface="Caveat"/>
                <a:ea typeface="Caveat"/>
                <a:cs typeface="Caveat"/>
                <a:sym typeface="Caveat"/>
              </a:rPr>
              <a:t>Occhio ladro/ Chiara Carminati, Massimiliano Tappari;</a:t>
            </a:r>
            <a:endParaRPr b="1" sz="1200">
              <a:latin typeface="Caveat"/>
              <a:ea typeface="Caveat"/>
              <a:cs typeface="Caveat"/>
              <a:sym typeface="Caveat"/>
            </a:endParaRPr>
          </a:p>
          <a:p>
            <a:pPr indent="-304800" lvl="0" marL="457200" marR="0" rtl="0" algn="l">
              <a:lnSpc>
                <a:spcPct val="100000"/>
              </a:lnSpc>
              <a:spcBef>
                <a:spcPts val="0"/>
              </a:spcBef>
              <a:spcAft>
                <a:spcPts val="0"/>
              </a:spcAft>
              <a:buSzPts val="1200"/>
              <a:buChar char="●"/>
            </a:pPr>
            <a:r>
              <a:rPr b="1" lang="it" sz="1200">
                <a:latin typeface="Caveat"/>
                <a:ea typeface="Caveat"/>
                <a:cs typeface="Caveat"/>
                <a:sym typeface="Caveat"/>
              </a:rPr>
              <a:t>Su e giù per le montagne/ Irene Penazzi;</a:t>
            </a:r>
            <a:endParaRPr b="1" sz="1200">
              <a:latin typeface="Caveat"/>
              <a:ea typeface="Caveat"/>
              <a:cs typeface="Caveat"/>
              <a:sym typeface="Caveat"/>
            </a:endParaRPr>
          </a:p>
          <a:p>
            <a:pPr indent="-304800" lvl="0" marL="457200" marR="0" rtl="0" algn="l">
              <a:lnSpc>
                <a:spcPct val="100000"/>
              </a:lnSpc>
              <a:spcBef>
                <a:spcPts val="0"/>
              </a:spcBef>
              <a:spcAft>
                <a:spcPts val="0"/>
              </a:spcAft>
              <a:buSzPts val="1200"/>
              <a:buChar char="●"/>
            </a:pPr>
            <a:r>
              <a:rPr b="1" lang="it" sz="1200">
                <a:latin typeface="Caveat"/>
                <a:ea typeface="Caveat"/>
                <a:cs typeface="Caveat"/>
                <a:sym typeface="Caveat"/>
              </a:rPr>
              <a:t>Le stagioni/ disegni di Nathalie Choux;</a:t>
            </a:r>
            <a:endParaRPr b="1" sz="1200">
              <a:latin typeface="Caveat"/>
              <a:ea typeface="Caveat"/>
              <a:cs typeface="Caveat"/>
              <a:sym typeface="Caveat"/>
            </a:endParaRPr>
          </a:p>
          <a:p>
            <a:pPr indent="-304800" lvl="0" marL="457200" marR="0" rtl="0" algn="l">
              <a:lnSpc>
                <a:spcPct val="100000"/>
              </a:lnSpc>
              <a:spcBef>
                <a:spcPts val="0"/>
              </a:spcBef>
              <a:spcAft>
                <a:spcPts val="0"/>
              </a:spcAft>
              <a:buSzPts val="1200"/>
              <a:buChar char="●"/>
            </a:pPr>
            <a:r>
              <a:rPr b="1" lang="it" sz="1200">
                <a:latin typeface="Caveat"/>
                <a:ea typeface="Caveat"/>
                <a:cs typeface="Caveat"/>
                <a:sym typeface="Caveat"/>
              </a:rPr>
              <a:t>Noi siamo qui: dritte per vivere sul pianeta terra/ Oliver Jeffers;</a:t>
            </a:r>
            <a:endParaRPr b="1" sz="1200">
              <a:latin typeface="Caveat"/>
              <a:ea typeface="Caveat"/>
              <a:cs typeface="Caveat"/>
              <a:sym typeface="Caveat"/>
            </a:endParaRPr>
          </a:p>
          <a:p>
            <a:pPr indent="-304800" lvl="0" marL="457200" marR="0" rtl="0" algn="l">
              <a:lnSpc>
                <a:spcPct val="100000"/>
              </a:lnSpc>
              <a:spcBef>
                <a:spcPts val="0"/>
              </a:spcBef>
              <a:spcAft>
                <a:spcPts val="0"/>
              </a:spcAft>
              <a:buSzPts val="1200"/>
              <a:buChar char="●"/>
            </a:pPr>
            <a:r>
              <a:rPr b="1" lang="it" sz="1200">
                <a:latin typeface="Caveat"/>
                <a:ea typeface="Caveat"/>
                <a:cs typeface="Caveat"/>
                <a:sym typeface="Caveat"/>
              </a:rPr>
              <a:t>Diario di un’esplorazione fuori dalla tana, appunti e scoperte di Edmond il Coniglio/ Thierry Dedieu;</a:t>
            </a:r>
            <a:endParaRPr b="1" sz="1200">
              <a:latin typeface="Caveat"/>
              <a:ea typeface="Caveat"/>
              <a:cs typeface="Caveat"/>
              <a:sym typeface="Caveat"/>
            </a:endParaRPr>
          </a:p>
          <a:p>
            <a:pPr indent="-304800" lvl="0" marL="457200" marR="0" rtl="0" algn="l">
              <a:lnSpc>
                <a:spcPct val="100000"/>
              </a:lnSpc>
              <a:spcBef>
                <a:spcPts val="0"/>
              </a:spcBef>
              <a:spcAft>
                <a:spcPts val="0"/>
              </a:spcAft>
              <a:buSzPts val="1200"/>
              <a:buChar char="●"/>
            </a:pPr>
            <a:r>
              <a:rPr b="1" lang="it" sz="1200">
                <a:latin typeface="Caveat"/>
                <a:ea typeface="Caveat"/>
                <a:cs typeface="Caveat"/>
                <a:sym typeface="Caveat"/>
              </a:rPr>
              <a:t>Come fa: il bosco/ Cristina Bellemo;</a:t>
            </a:r>
            <a:endParaRPr b="1" sz="1200">
              <a:latin typeface="Caveat"/>
              <a:ea typeface="Caveat"/>
              <a:cs typeface="Caveat"/>
              <a:sym typeface="Caveat"/>
            </a:endParaRPr>
          </a:p>
          <a:p>
            <a:pPr indent="-304800" lvl="0" marL="457200" marR="0" rtl="0" algn="l">
              <a:lnSpc>
                <a:spcPct val="100000"/>
              </a:lnSpc>
              <a:spcBef>
                <a:spcPts val="0"/>
              </a:spcBef>
              <a:spcAft>
                <a:spcPts val="0"/>
              </a:spcAft>
              <a:buSzPts val="1200"/>
              <a:buChar char="●"/>
            </a:pPr>
            <a:r>
              <a:rPr b="1" lang="it" sz="1200">
                <a:latin typeface="Caveat"/>
                <a:ea typeface="Caveat"/>
                <a:cs typeface="Caveat"/>
                <a:sym typeface="Caveat"/>
              </a:rPr>
              <a:t>L’Albero Giovanni/ Nicoletta Costa;</a:t>
            </a:r>
            <a:endParaRPr b="1" sz="1200">
              <a:latin typeface="Caveat"/>
              <a:ea typeface="Caveat"/>
              <a:cs typeface="Caveat"/>
              <a:sym typeface="Caveat"/>
            </a:endParaRPr>
          </a:p>
          <a:p>
            <a:pPr indent="-304800" lvl="0" marL="457200" marR="0" rtl="0" algn="l">
              <a:lnSpc>
                <a:spcPct val="100000"/>
              </a:lnSpc>
              <a:spcBef>
                <a:spcPts val="0"/>
              </a:spcBef>
              <a:spcAft>
                <a:spcPts val="0"/>
              </a:spcAft>
              <a:buSzPts val="1200"/>
              <a:buChar char="●"/>
            </a:pPr>
            <a:r>
              <a:rPr b="1" lang="it" sz="1200">
                <a:latin typeface="Caveat"/>
                <a:ea typeface="Caveat"/>
                <a:cs typeface="Caveat"/>
                <a:sym typeface="Caveat"/>
              </a:rPr>
              <a:t>Merenda con gli indiani/ Delphine Bournay;</a:t>
            </a:r>
            <a:endParaRPr b="1" sz="1200">
              <a:latin typeface="Caveat"/>
              <a:ea typeface="Caveat"/>
              <a:cs typeface="Caveat"/>
              <a:sym typeface="Caveat"/>
            </a:endParaRPr>
          </a:p>
          <a:p>
            <a:pPr indent="-304800" lvl="0" marL="457200" marR="0" rtl="0" algn="l">
              <a:lnSpc>
                <a:spcPct val="100000"/>
              </a:lnSpc>
              <a:spcBef>
                <a:spcPts val="0"/>
              </a:spcBef>
              <a:spcAft>
                <a:spcPts val="0"/>
              </a:spcAft>
              <a:buSzPts val="1200"/>
              <a:buChar char="●"/>
            </a:pPr>
            <a:r>
              <a:rPr b="1" lang="it" sz="1200">
                <a:latin typeface="Caveat"/>
                <a:ea typeface="Caveat"/>
                <a:cs typeface="Caveat"/>
                <a:sym typeface="Caveat"/>
              </a:rPr>
              <a:t>Camminando nel bosco/ Maria Dek;</a:t>
            </a:r>
            <a:endParaRPr b="1" sz="1200">
              <a:latin typeface="Caveat"/>
              <a:ea typeface="Caveat"/>
              <a:cs typeface="Caveat"/>
              <a:sym typeface="Caveat"/>
            </a:endParaRPr>
          </a:p>
          <a:p>
            <a:pPr indent="-304800" lvl="0" marL="457200" marR="0" rtl="0" algn="l">
              <a:lnSpc>
                <a:spcPct val="100000"/>
              </a:lnSpc>
              <a:spcBef>
                <a:spcPts val="0"/>
              </a:spcBef>
              <a:spcAft>
                <a:spcPts val="0"/>
              </a:spcAft>
              <a:buSzPts val="1200"/>
              <a:buChar char="●"/>
            </a:pPr>
            <a:r>
              <a:rPr b="1" lang="it" sz="1200">
                <a:latin typeface="Caveat"/>
                <a:ea typeface="Caveat"/>
                <a:cs typeface="Caveat"/>
                <a:sym typeface="Caveat"/>
              </a:rPr>
              <a:t>E lassù che c’è?/ Mick Manning, Brita Grandrom;</a:t>
            </a:r>
            <a:endParaRPr b="1" sz="1200">
              <a:latin typeface="Caveat"/>
              <a:ea typeface="Caveat"/>
              <a:cs typeface="Caveat"/>
              <a:sym typeface="Caveat"/>
            </a:endParaRPr>
          </a:p>
          <a:p>
            <a:pPr indent="-304800" lvl="0" marL="457200" marR="0" rtl="0" algn="l">
              <a:lnSpc>
                <a:spcPct val="100000"/>
              </a:lnSpc>
              <a:spcBef>
                <a:spcPts val="0"/>
              </a:spcBef>
              <a:spcAft>
                <a:spcPts val="0"/>
              </a:spcAft>
              <a:buSzPts val="1200"/>
              <a:buChar char="●"/>
            </a:pPr>
            <a:r>
              <a:rPr b="1" lang="it" sz="1200">
                <a:latin typeface="Caveat"/>
                <a:ea typeface="Caveat"/>
                <a:cs typeface="Caveat"/>
                <a:sym typeface="Caveat"/>
              </a:rPr>
              <a:t>La mia famiglia/ Gianna Braghin, Vessela Nikolova;</a:t>
            </a:r>
            <a:endParaRPr b="1" sz="1200">
              <a:latin typeface="Caveat"/>
              <a:ea typeface="Caveat"/>
              <a:cs typeface="Caveat"/>
              <a:sym typeface="Caveat"/>
            </a:endParaRPr>
          </a:p>
          <a:p>
            <a:pPr indent="-304800" lvl="0" marL="457200" marR="0" rtl="0" algn="l">
              <a:lnSpc>
                <a:spcPct val="100000"/>
              </a:lnSpc>
              <a:spcBef>
                <a:spcPts val="0"/>
              </a:spcBef>
              <a:spcAft>
                <a:spcPts val="0"/>
              </a:spcAft>
              <a:buSzPts val="1200"/>
              <a:buChar char="●"/>
            </a:pPr>
            <a:r>
              <a:rPr b="1" lang="it" sz="1200">
                <a:latin typeface="Caveat"/>
                <a:ea typeface="Caveat"/>
                <a:cs typeface="Caveat"/>
                <a:sym typeface="Caveat"/>
              </a:rPr>
              <a:t>Chi vorresti essere?/ Arianna Papini;</a:t>
            </a:r>
            <a:endParaRPr b="1" sz="1200">
              <a:latin typeface="Caveat"/>
              <a:ea typeface="Caveat"/>
              <a:cs typeface="Caveat"/>
              <a:sym typeface="Caveat"/>
            </a:endParaRPr>
          </a:p>
        </p:txBody>
      </p:sp>
      <p:sp>
        <p:nvSpPr>
          <p:cNvPr id="108" name="Google Shape;108;p7"/>
          <p:cNvSpPr txBox="1"/>
          <p:nvPr/>
        </p:nvSpPr>
        <p:spPr>
          <a:xfrm>
            <a:off x="6217150" y="554775"/>
            <a:ext cx="2831100" cy="21858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None/>
            </a:pPr>
            <a:r>
              <a:t/>
            </a:r>
            <a:endParaRPr sz="1000"/>
          </a:p>
          <a:p>
            <a:pPr indent="-304800" lvl="0" marL="457200" marR="0" rtl="0" algn="l">
              <a:lnSpc>
                <a:spcPct val="100000"/>
              </a:lnSpc>
              <a:spcBef>
                <a:spcPts val="0"/>
              </a:spcBef>
              <a:spcAft>
                <a:spcPts val="0"/>
              </a:spcAft>
              <a:buSzPts val="1200"/>
              <a:buChar char="●"/>
            </a:pPr>
            <a:r>
              <a:rPr b="1" lang="it" sz="1200">
                <a:latin typeface="Caveat"/>
                <a:ea typeface="Caveat"/>
                <a:cs typeface="Caveat"/>
                <a:sym typeface="Caveat"/>
              </a:rPr>
              <a:t>Tutti quanti contano/ Kristin Roskiete;</a:t>
            </a:r>
            <a:endParaRPr b="1" sz="1200">
              <a:latin typeface="Caveat"/>
              <a:ea typeface="Caveat"/>
              <a:cs typeface="Caveat"/>
              <a:sym typeface="Caveat"/>
            </a:endParaRPr>
          </a:p>
          <a:p>
            <a:pPr indent="-304800" lvl="0" marL="457200" marR="0" rtl="0" algn="l">
              <a:lnSpc>
                <a:spcPct val="100000"/>
              </a:lnSpc>
              <a:spcBef>
                <a:spcPts val="0"/>
              </a:spcBef>
              <a:spcAft>
                <a:spcPts val="0"/>
              </a:spcAft>
              <a:buSzPts val="1200"/>
              <a:buChar char="●"/>
            </a:pPr>
            <a:r>
              <a:rPr b="1" lang="it" sz="1200">
                <a:latin typeface="Caveat"/>
                <a:ea typeface="Caveat"/>
                <a:cs typeface="Caveat"/>
                <a:sym typeface="Caveat"/>
              </a:rPr>
              <a:t>Nel mio giardino il mondo/ Irene Penazzi;</a:t>
            </a:r>
            <a:endParaRPr b="1" sz="1200">
              <a:latin typeface="Caveat"/>
              <a:ea typeface="Caveat"/>
              <a:cs typeface="Caveat"/>
              <a:sym typeface="Caveat"/>
            </a:endParaRPr>
          </a:p>
          <a:p>
            <a:pPr indent="-304800" lvl="0" marL="457200" marR="0" rtl="0" algn="l">
              <a:lnSpc>
                <a:spcPct val="100000"/>
              </a:lnSpc>
              <a:spcBef>
                <a:spcPts val="0"/>
              </a:spcBef>
              <a:spcAft>
                <a:spcPts val="0"/>
              </a:spcAft>
              <a:buSzPts val="1200"/>
              <a:buChar char="●"/>
            </a:pPr>
            <a:r>
              <a:rPr b="1" lang="it" sz="1200">
                <a:latin typeface="Caveat"/>
                <a:ea typeface="Caveat"/>
                <a:cs typeface="Caveat"/>
                <a:sym typeface="Caveat"/>
              </a:rPr>
              <a:t>La mosca gentile/ Lorenza Gentile;</a:t>
            </a:r>
            <a:endParaRPr b="1" sz="1200">
              <a:latin typeface="Caveat"/>
              <a:ea typeface="Caveat"/>
              <a:cs typeface="Caveat"/>
              <a:sym typeface="Caveat"/>
            </a:endParaRPr>
          </a:p>
          <a:p>
            <a:pPr indent="-304800" lvl="0" marL="457200" marR="0" rtl="0" algn="l">
              <a:lnSpc>
                <a:spcPct val="100000"/>
              </a:lnSpc>
              <a:spcBef>
                <a:spcPts val="0"/>
              </a:spcBef>
              <a:spcAft>
                <a:spcPts val="0"/>
              </a:spcAft>
              <a:buSzPts val="1200"/>
              <a:buChar char="●"/>
            </a:pPr>
            <a:r>
              <a:rPr b="1" lang="it" sz="1200">
                <a:latin typeface="Caveat"/>
                <a:ea typeface="Caveat"/>
                <a:cs typeface="Caveat"/>
                <a:sym typeface="Caveat"/>
              </a:rPr>
              <a:t>Il piccolo indiano/ Mercè Gali;</a:t>
            </a:r>
            <a:endParaRPr b="1" sz="1200">
              <a:latin typeface="Caveat"/>
              <a:ea typeface="Caveat"/>
              <a:cs typeface="Caveat"/>
              <a:sym typeface="Caveat"/>
            </a:endParaRPr>
          </a:p>
          <a:p>
            <a:pPr indent="-304800" lvl="0" marL="457200" marR="0" rtl="0" algn="l">
              <a:lnSpc>
                <a:spcPct val="100000"/>
              </a:lnSpc>
              <a:spcBef>
                <a:spcPts val="0"/>
              </a:spcBef>
              <a:spcAft>
                <a:spcPts val="0"/>
              </a:spcAft>
              <a:buSzPts val="1200"/>
              <a:buChar char="●"/>
            </a:pPr>
            <a:r>
              <a:rPr b="1" lang="it" sz="1200">
                <a:latin typeface="Caveat"/>
                <a:ea typeface="Caveat"/>
                <a:cs typeface="Caveat"/>
                <a:sym typeface="Caveat"/>
              </a:rPr>
              <a:t>Un gioco/ Hervè Tullet;</a:t>
            </a:r>
            <a:endParaRPr b="1" sz="1200">
              <a:latin typeface="Caveat"/>
              <a:ea typeface="Caveat"/>
              <a:cs typeface="Caveat"/>
              <a:sym typeface="Caveat"/>
            </a:endParaRPr>
          </a:p>
          <a:p>
            <a:pPr indent="-304800" lvl="0" marL="457200" marR="0" rtl="0" algn="l">
              <a:lnSpc>
                <a:spcPct val="100000"/>
              </a:lnSpc>
              <a:spcBef>
                <a:spcPts val="0"/>
              </a:spcBef>
              <a:spcAft>
                <a:spcPts val="0"/>
              </a:spcAft>
              <a:buSzPts val="1200"/>
              <a:buChar char="●"/>
            </a:pPr>
            <a:r>
              <a:rPr b="1" lang="it" sz="1200">
                <a:latin typeface="Caveat"/>
                <a:ea typeface="Caveat"/>
                <a:cs typeface="Caveat"/>
                <a:sym typeface="Caveat"/>
              </a:rPr>
              <a:t>Il lupo che voleva cambiare colore/ Orianne Lallemand, Elèonore Thuillier;</a:t>
            </a:r>
            <a:endParaRPr b="1" sz="1200">
              <a:latin typeface="Caveat"/>
              <a:ea typeface="Caveat"/>
              <a:cs typeface="Caveat"/>
              <a:sym typeface="Caveat"/>
            </a:endParaRPr>
          </a:p>
          <a:p>
            <a:pPr indent="-304800" lvl="0" marL="457200" marR="0" rtl="0" algn="l">
              <a:lnSpc>
                <a:spcPct val="100000"/>
              </a:lnSpc>
              <a:spcBef>
                <a:spcPts val="0"/>
              </a:spcBef>
              <a:spcAft>
                <a:spcPts val="0"/>
              </a:spcAft>
              <a:buSzPts val="1200"/>
              <a:buChar char="●"/>
            </a:pPr>
            <a:r>
              <a:rPr b="1" lang="it" sz="1200">
                <a:latin typeface="Caveat"/>
                <a:ea typeface="Caveat"/>
                <a:cs typeface="Caveat"/>
                <a:sym typeface="Caveat"/>
              </a:rPr>
              <a:t>I colori delle emozioni/ Anna Llenas;</a:t>
            </a:r>
            <a:endParaRPr b="1" sz="1200">
              <a:latin typeface="Caveat"/>
              <a:ea typeface="Caveat"/>
              <a:cs typeface="Caveat"/>
              <a:sym typeface="Caveat"/>
            </a:endParaRPr>
          </a:p>
          <a:p>
            <a:pPr indent="-304800" lvl="0" marL="457200" marR="0" rtl="0" algn="l">
              <a:lnSpc>
                <a:spcPct val="100000"/>
              </a:lnSpc>
              <a:spcBef>
                <a:spcPts val="0"/>
              </a:spcBef>
              <a:spcAft>
                <a:spcPts val="0"/>
              </a:spcAft>
              <a:buSzPts val="1200"/>
              <a:buChar char="●"/>
            </a:pPr>
            <a:r>
              <a:rPr b="1" lang="it" sz="1200">
                <a:latin typeface="Caveat"/>
                <a:ea typeface="Caveat"/>
                <a:cs typeface="Caveat"/>
                <a:sym typeface="Caveat"/>
              </a:rPr>
              <a:t>Il mostro dei colori va a scuola/ Anna Llenas.</a:t>
            </a:r>
            <a:endParaRPr b="1" sz="1200">
              <a:latin typeface="Caveat"/>
              <a:ea typeface="Caveat"/>
              <a:cs typeface="Caveat"/>
              <a:sym typeface="Caveat"/>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